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handoutMasterIdLst>
    <p:handoutMasterId r:id="rId10"/>
  </p:handoutMasterIdLst>
  <p:sldIdLst>
    <p:sldId id="256" r:id="rId6"/>
    <p:sldId id="263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CBC"/>
    <a:srgbClr val="18508A"/>
    <a:srgbClr val="206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56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756A325-80B5-AB08-0E2D-08A6E18B0D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D08AA4-3602-01EF-309C-35540311DE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4820C-0C9A-495A-BFBF-CE7B0C548335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16D0D-F321-C6EA-B5E3-CD5C52E8BA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29B4D9-18C5-8405-FBC6-4AF6FC6C30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85B55-6F87-49DD-B676-9ACBA3502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32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BCBC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6E47C17-8357-FAC7-439D-BEB23F0883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302580"/>
            <a:ext cx="9144000" cy="1655762"/>
          </a:xfrm>
          <a:solidFill>
            <a:srgbClr val="18508A"/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Name, Title</a:t>
            </a:r>
          </a:p>
          <a:p>
            <a:r>
              <a:rPr lang="en-US" dirty="0"/>
              <a:t>Meeting Name</a:t>
            </a:r>
          </a:p>
          <a:p>
            <a:r>
              <a:rPr lang="en-US" dirty="0"/>
              <a:t>Meeting Date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F1A47C-F814-2565-074B-0C5856DCC5A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91245"/>
            <a:ext cx="9144000" cy="1336359"/>
          </a:xfrm>
          <a:solidFill>
            <a:srgbClr val="206AB4"/>
          </a:solidFill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A2087-4181-F4CF-CCA2-3F418CC96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8B25-C098-4FE7-AAE5-52784850A8C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logo with hands holding a torch&#10;&#10;Description automatically generated">
            <a:extLst>
              <a:ext uri="{FF2B5EF4-FFF2-40B4-BE49-F238E27FC236}">
                <a16:creationId xmlns:a16="http://schemas.microsoft.com/office/drawing/2014/main" id="{63553778-BDB2-E36C-2679-D85553367D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944" y="242202"/>
            <a:ext cx="2186111" cy="258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6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BCBCBC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74739-FDD0-1A9D-79CF-FF4FAE7610A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BCBCBC">
              <a:alpha val="0"/>
            </a:srgbClr>
          </a:solidFill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AE8DC-5CDA-2A91-058E-1A0F5E2686A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BCBCBC">
              <a:alpha val="0"/>
            </a:srgbClr>
          </a:solidFill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C9470-9286-8E56-3DF8-C724518E5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8B25-C098-4FE7-AAE5-52784850A8C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blue and white letters on a black background&#10;&#10;Description automatically generated">
            <a:extLst>
              <a:ext uri="{FF2B5EF4-FFF2-40B4-BE49-F238E27FC236}">
                <a16:creationId xmlns:a16="http://schemas.microsoft.com/office/drawing/2014/main" id="{02068A7C-F8E0-75B5-432A-BFC143E74E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560" y="6356350"/>
            <a:ext cx="2976880" cy="45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3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397700-D003-AD77-FB7D-0D439B82C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48808-B3E8-06DD-C73C-DEABD231F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573F4-029C-E252-6705-7A1914AD0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B300A9-66C7-4714-8520-E08F7049C7C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44E62-353C-F1B9-191E-F9F80CCF6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6C067-C617-6DC5-2676-728E5BC80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0F8B25-C098-4FE7-AAE5-52784850A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1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83DBB31-13CA-A754-9C89-AA66A94AAE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Family &amp; Community Engagement</a:t>
            </a:r>
          </a:p>
          <a:p>
            <a:r>
              <a:rPr lang="en-US" dirty="0"/>
              <a:t>Michael Garcia, Senior Director </a:t>
            </a:r>
          </a:p>
          <a:p>
            <a:r>
              <a:rPr lang="en-US" dirty="0"/>
              <a:t>December 2, 2024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1FCD7-CE09-E8B2-40E2-3C76FD7BA9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/>
              <a:t>FACE </a:t>
            </a:r>
            <a:br>
              <a:rPr lang="en-US" sz="5400"/>
            </a:br>
            <a:r>
              <a:rPr lang="en-US" sz="5400"/>
              <a:t>DELAC Update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0528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83DBB31-13CA-A754-9C89-AA66A94AAE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06908" indent="-342900" algn="l">
              <a:buFont typeface="Arial" panose="020B0604020202020204" pitchFamily="34" charset="0"/>
              <a:buChar char="•"/>
            </a:pPr>
            <a:r>
              <a:rPr lang="en-US" sz="2200" spc="15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Online Literacy Program</a:t>
            </a:r>
          </a:p>
          <a:p>
            <a:pPr marL="406908" indent="-342900" algn="l">
              <a:buFont typeface="Arial" panose="020B0604020202020204" pitchFamily="34" charset="0"/>
              <a:buChar char="•"/>
            </a:pPr>
            <a:r>
              <a:rPr lang="en-US" sz="2200" spc="15" dirty="0"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Available to all students in San Bernardino County (PreK-5)</a:t>
            </a:r>
          </a:p>
          <a:p>
            <a:pPr marL="406908" indent="-342900" algn="l">
              <a:buFont typeface="Arial" panose="020B0604020202020204" pitchFamily="34" charset="0"/>
              <a:buChar char="•"/>
            </a:pPr>
            <a:r>
              <a:rPr lang="en-US" sz="2200" spc="15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Trai</a:t>
            </a:r>
            <a:r>
              <a:rPr lang="en-US" sz="2200" spc="15" dirty="0"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ning  (site &amp; district) in January</a:t>
            </a:r>
          </a:p>
          <a:p>
            <a:pPr marL="406908" indent="-342900" algn="l">
              <a:buFont typeface="Arial" panose="020B0604020202020204" pitchFamily="34" charset="0"/>
              <a:buChar char="•"/>
            </a:pPr>
            <a:r>
              <a:rPr lang="en-US" sz="2200" spc="15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Students/Parents can access the program on Class Link and FUSD website</a:t>
            </a:r>
            <a:br>
              <a:rPr lang="en-US" sz="2200" spc="15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</a:br>
            <a:endParaRPr lang="en-US" sz="2200" dirty="0">
              <a:latin typeface="+mj-lt"/>
            </a:endParaRPr>
          </a:p>
          <a:p>
            <a:pPr marL="64008" algn="l"/>
            <a:endParaRPr lang="en-US" sz="24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1FCD7-CE09-E8B2-40E2-3C76FD7BA9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dirty="0"/>
              <a:t>Footsteps2Brilliance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6666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83DBB31-13CA-A754-9C89-AA66A94AAE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06908" indent="-342900" algn="l">
              <a:buFont typeface="Arial" panose="020B0604020202020204" pitchFamily="34" charset="0"/>
              <a:buChar char="•"/>
            </a:pPr>
            <a:r>
              <a:rPr lang="en-US" sz="2200" spc="15" dirty="0"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Q Parent Connect</a:t>
            </a:r>
          </a:p>
          <a:p>
            <a:pPr marL="406908" indent="-342900" algn="l">
              <a:buFont typeface="Arial" panose="020B0604020202020204" pitchFamily="34" charset="0"/>
              <a:buChar char="•"/>
            </a:pPr>
            <a:r>
              <a:rPr lang="en-US" sz="2200" spc="15" dirty="0"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ParentSquare &amp; Peachjar</a:t>
            </a:r>
          </a:p>
          <a:p>
            <a:pPr marL="406908" indent="-342900" algn="l">
              <a:buFont typeface="Arial" panose="020B0604020202020204" pitchFamily="34" charset="0"/>
              <a:buChar char="•"/>
            </a:pPr>
            <a:r>
              <a:rPr lang="en-US" sz="2200" spc="15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Social Media (Facebook, X (Twitter), and Instagram</a:t>
            </a:r>
          </a:p>
          <a:p>
            <a:pPr marL="406908" indent="-342900" algn="l">
              <a:buFont typeface="Arial" panose="020B0604020202020204" pitchFamily="34" charset="0"/>
              <a:buChar char="•"/>
            </a:pPr>
            <a:r>
              <a:rPr lang="en-US" sz="2200" spc="15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FUSD District and School Website</a:t>
            </a:r>
            <a:br>
              <a:rPr lang="en-US" sz="2200" spc="15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</a:br>
            <a:endParaRPr lang="en-US" sz="2200" dirty="0">
              <a:latin typeface="+mj-lt"/>
            </a:endParaRPr>
          </a:p>
          <a:p>
            <a:pPr marL="64008" algn="l"/>
            <a:endParaRPr lang="en-US" sz="24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1FCD7-CE09-E8B2-40E2-3C76FD7BA9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dirty="0"/>
              <a:t>Stay Informed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205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83DBB31-13CA-A754-9C89-AA66A94AAE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06908" indent="-342900" algn="l">
              <a:buFont typeface="Arial" panose="020B0604020202020204" pitchFamily="34" charset="0"/>
              <a:buChar char="•"/>
            </a:pPr>
            <a:r>
              <a:rPr lang="en-US" sz="2200" spc="15" dirty="0"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Kaiser Hospital of Fontana</a:t>
            </a:r>
          </a:p>
          <a:p>
            <a:pPr marL="406908" indent="-342900" algn="l">
              <a:buFont typeface="Arial" panose="020B0604020202020204" pitchFamily="34" charset="0"/>
              <a:buChar char="•"/>
            </a:pPr>
            <a:r>
              <a:rPr lang="en-US" sz="2200" spc="15" dirty="0"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Health &amp; Wellness </a:t>
            </a:r>
          </a:p>
          <a:p>
            <a:pPr marL="406908" indent="-342900" algn="l">
              <a:buFont typeface="Arial" panose="020B0604020202020204" pitchFamily="34" charset="0"/>
              <a:buChar char="•"/>
            </a:pPr>
            <a:r>
              <a:rPr lang="en-US" sz="2200" spc="15" dirty="0"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In-person (JDP) or online (TEAMS)</a:t>
            </a:r>
            <a:br>
              <a:rPr lang="en-US" sz="2200" spc="15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</a:br>
            <a:endParaRPr lang="en-US" sz="2200" dirty="0">
              <a:latin typeface="+mj-lt"/>
            </a:endParaRPr>
          </a:p>
          <a:p>
            <a:pPr marL="64008" algn="l"/>
            <a:endParaRPr lang="en-US" sz="24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1FCD7-CE09-E8B2-40E2-3C76FD7BA9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4400" dirty="0"/>
              <a:t>Parent University</a:t>
            </a:r>
            <a:br>
              <a:rPr lang="en-US" sz="4400" dirty="0"/>
            </a:br>
            <a:r>
              <a:rPr lang="en-US" sz="4400" dirty="0"/>
              <a:t>January 30, 2025 (6-8 pm)</a:t>
            </a:r>
          </a:p>
        </p:txBody>
      </p:sp>
    </p:spTree>
    <p:extLst>
      <p:ext uri="{BB962C8B-B14F-4D97-AF65-F5344CB8AC3E}">
        <p14:creationId xmlns:p14="http://schemas.microsoft.com/office/powerpoint/2010/main" val="4148204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1D76228D11D14D93FC7F290DBA729A" ma:contentTypeVersion="2" ma:contentTypeDescription="Create a new document." ma:contentTypeScope="" ma:versionID="84e86d420989a65c2c0803e99dd00227">
  <xsd:schema xmlns:xsd="http://www.w3.org/2001/XMLSchema" xmlns:xs="http://www.w3.org/2001/XMLSchema" xmlns:p="http://schemas.microsoft.com/office/2006/metadata/properties" xmlns:ns2="1fa4c761-1913-4171-990a-f6a5592474f0" targetNamespace="http://schemas.microsoft.com/office/2006/metadata/properties" ma:root="true" ma:fieldsID="9e965037315e4b74087c67c024c71bc6" ns2:_="">
    <xsd:import namespace="1fa4c761-1913-4171-990a-f6a5592474f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a4c761-1913-4171-990a-f6a5592474f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With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fa4c761-1913-4171-990a-f6a5592474f0">WNQPTNCPUPUQ-502401867-1939</_dlc_DocId>
    <_dlc_DocIdUrl xmlns="1fa4c761-1913-4171-990a-f6a5592474f0">
      <Url>https://portal.fusd.net/_layouts/15/DocIdRedir.aspx?ID=WNQPTNCPUPUQ-502401867-1939</Url>
      <Description>WNQPTNCPUPUQ-502401867-1939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1A9A163-7CFC-4E2F-A0AD-AB8F1D17B8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a4c761-1913-4171-990a-f6a5592474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4426E9-808E-4243-8FF2-E018B0700127}">
  <ds:schemaRefs>
    <ds:schemaRef ds:uri="http://schemas.microsoft.com/office/2006/metadata/properties"/>
    <ds:schemaRef ds:uri="http://schemas.microsoft.com/office/infopath/2007/PartnerControls"/>
    <ds:schemaRef ds:uri="1fa4c761-1913-4171-990a-f6a5592474f0"/>
  </ds:schemaRefs>
</ds:datastoreItem>
</file>

<file path=customXml/itemProps3.xml><?xml version="1.0" encoding="utf-8"?>
<ds:datastoreItem xmlns:ds="http://schemas.openxmlformats.org/officeDocument/2006/customXml" ds:itemID="{D55CFC84-955F-46A8-B15F-F25DCAFE360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CE2A64F-B381-42F3-9802-88192D1755F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127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Garamond</vt:lpstr>
      <vt:lpstr>Office Theme</vt:lpstr>
      <vt:lpstr>FACE  DELAC Update</vt:lpstr>
      <vt:lpstr>      Footsteps2Brilliance </vt:lpstr>
      <vt:lpstr>      Stay Informed </vt:lpstr>
      <vt:lpstr>      Parent University January 30, 2025 (6-8 pm)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Daniels</dc:creator>
  <cp:lastModifiedBy>Michael A. Garcia</cp:lastModifiedBy>
  <cp:revision>9</cp:revision>
  <dcterms:created xsi:type="dcterms:W3CDTF">2024-05-26T23:33:35Z</dcterms:created>
  <dcterms:modified xsi:type="dcterms:W3CDTF">2024-12-02T16:50:24Z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0x010100A01D76228D11D14D93FC7F290DBA729A</vt:lpwstr>
  </property>
  <property fmtid="{D5CDD505-2E9C-101B-9397-08002B2CF9AE}" pid="3" name="_dlc_DocIdItemGuid">
    <vt:lpwstr>72075f1f-e6e5-4379-8e47-7f2fe181da4b</vt:lpwstr>
  </property>
</Properties>
</file>