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25"/>
  </p:notesMasterIdLst>
  <p:sldIdLst>
    <p:sldId id="256" r:id="rId6"/>
    <p:sldId id="259" r:id="rId7"/>
    <p:sldId id="260" r:id="rId8"/>
    <p:sldId id="261" r:id="rId9"/>
    <p:sldId id="464" r:id="rId10"/>
    <p:sldId id="422" r:id="rId11"/>
    <p:sldId id="424" r:id="rId12"/>
    <p:sldId id="479" r:id="rId13"/>
    <p:sldId id="480" r:id="rId14"/>
    <p:sldId id="481" r:id="rId15"/>
    <p:sldId id="482" r:id="rId16"/>
    <p:sldId id="483" r:id="rId17"/>
    <p:sldId id="486" r:id="rId18"/>
    <p:sldId id="487" r:id="rId19"/>
    <p:sldId id="488" r:id="rId20"/>
    <p:sldId id="489" r:id="rId21"/>
    <p:sldId id="490" r:id="rId22"/>
    <p:sldId id="484" r:id="rId23"/>
    <p:sldId id="48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68B1C1-E666-40B7-94A9-C97C8477181A}" v="416" dt="2024-11-01T15:08:58.3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1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Arias" userId="9e7d488e-18c7-4eca-94d3-5a0644e32d51" providerId="ADAL" clId="{5A68B1C1-E666-40B7-94A9-C97C8477181A}"/>
    <pc:docChg chg="undo custSel modSld">
      <pc:chgData name="Jonathan Arias" userId="9e7d488e-18c7-4eca-94d3-5a0644e32d51" providerId="ADAL" clId="{5A68B1C1-E666-40B7-94A9-C97C8477181A}" dt="2024-11-01T15:27:13.346" v="2085" actId="20577"/>
      <pc:docMkLst>
        <pc:docMk/>
      </pc:docMkLst>
      <pc:sldChg chg="modSp mod">
        <pc:chgData name="Jonathan Arias" userId="9e7d488e-18c7-4eca-94d3-5a0644e32d51" providerId="ADAL" clId="{5A68B1C1-E666-40B7-94A9-C97C8477181A}" dt="2024-10-31T20:59:37.321" v="995" actId="255"/>
        <pc:sldMkLst>
          <pc:docMk/>
          <pc:sldMk cId="1794565044" sldId="256"/>
        </pc:sldMkLst>
        <pc:spChg chg="mod">
          <ac:chgData name="Jonathan Arias" userId="9e7d488e-18c7-4eca-94d3-5a0644e32d51" providerId="ADAL" clId="{5A68B1C1-E666-40B7-94A9-C97C8477181A}" dt="2024-10-31T19:53:58.130" v="33" actId="20577"/>
          <ac:spMkLst>
            <pc:docMk/>
            <pc:sldMk cId="1794565044" sldId="256"/>
            <ac:spMk id="2" creationId="{45B77290-BA95-0355-F1E9-9E5159360458}"/>
          </ac:spMkLst>
        </pc:spChg>
        <pc:spChg chg="mod">
          <ac:chgData name="Jonathan Arias" userId="9e7d488e-18c7-4eca-94d3-5a0644e32d51" providerId="ADAL" clId="{5A68B1C1-E666-40B7-94A9-C97C8477181A}" dt="2024-10-31T20:59:37.321" v="995" actId="255"/>
          <ac:spMkLst>
            <pc:docMk/>
            <pc:sldMk cId="1794565044" sldId="256"/>
            <ac:spMk id="3" creationId="{2867CAFF-2109-6D2E-51C4-38BDB844217F}"/>
          </ac:spMkLst>
        </pc:spChg>
      </pc:sldChg>
      <pc:sldChg chg="modSp mod">
        <pc:chgData name="Jonathan Arias" userId="9e7d488e-18c7-4eca-94d3-5a0644e32d51" providerId="ADAL" clId="{5A68B1C1-E666-40B7-94A9-C97C8477181A}" dt="2024-11-01T15:26:41.012" v="2073" actId="20577"/>
        <pc:sldMkLst>
          <pc:docMk/>
          <pc:sldMk cId="3741134782" sldId="259"/>
        </pc:sldMkLst>
        <pc:spChg chg="mod">
          <ac:chgData name="Jonathan Arias" userId="9e7d488e-18c7-4eca-94d3-5a0644e32d51" providerId="ADAL" clId="{5A68B1C1-E666-40B7-94A9-C97C8477181A}" dt="2024-10-31T19:55:19.601" v="75" actId="20577"/>
          <ac:spMkLst>
            <pc:docMk/>
            <pc:sldMk cId="3741134782" sldId="259"/>
            <ac:spMk id="2" creationId="{141031EB-D57F-A4D2-DDB6-DF00126A9027}"/>
          </ac:spMkLst>
        </pc:spChg>
        <pc:spChg chg="mod">
          <ac:chgData name="Jonathan Arias" userId="9e7d488e-18c7-4eca-94d3-5a0644e32d51" providerId="ADAL" clId="{5A68B1C1-E666-40B7-94A9-C97C8477181A}" dt="2024-11-01T15:26:41.012" v="2073" actId="20577"/>
          <ac:spMkLst>
            <pc:docMk/>
            <pc:sldMk cId="3741134782" sldId="259"/>
            <ac:spMk id="4" creationId="{F6B5AEBC-8B71-F20F-EFBF-5946EF92E0F4}"/>
          </ac:spMkLst>
        </pc:spChg>
      </pc:sldChg>
      <pc:sldChg chg="modSp mod">
        <pc:chgData name="Jonathan Arias" userId="9e7d488e-18c7-4eca-94d3-5a0644e32d51" providerId="ADAL" clId="{5A68B1C1-E666-40B7-94A9-C97C8477181A}" dt="2024-10-31T20:04:53.361" v="276" actId="20577"/>
        <pc:sldMkLst>
          <pc:docMk/>
          <pc:sldMk cId="429830471" sldId="260"/>
        </pc:sldMkLst>
        <pc:spChg chg="mod">
          <ac:chgData name="Jonathan Arias" userId="9e7d488e-18c7-4eca-94d3-5a0644e32d51" providerId="ADAL" clId="{5A68B1C1-E666-40B7-94A9-C97C8477181A}" dt="2024-10-31T20:02:04.877" v="274" actId="33524"/>
          <ac:spMkLst>
            <pc:docMk/>
            <pc:sldMk cId="429830471" sldId="260"/>
            <ac:spMk id="2" creationId="{99384B2D-E950-2B85-9D1C-7E4D10899729}"/>
          </ac:spMkLst>
        </pc:spChg>
        <pc:spChg chg="mod">
          <ac:chgData name="Jonathan Arias" userId="9e7d488e-18c7-4eca-94d3-5a0644e32d51" providerId="ADAL" clId="{5A68B1C1-E666-40B7-94A9-C97C8477181A}" dt="2024-10-31T20:04:53.361" v="276" actId="20577"/>
          <ac:spMkLst>
            <pc:docMk/>
            <pc:sldMk cId="429830471" sldId="260"/>
            <ac:spMk id="3" creationId="{A81CD11B-DA34-0146-AF04-9ADB0AE27A5B}"/>
          </ac:spMkLst>
        </pc:spChg>
      </pc:sldChg>
      <pc:sldChg chg="modSp mod">
        <pc:chgData name="Jonathan Arias" userId="9e7d488e-18c7-4eca-94d3-5a0644e32d51" providerId="ADAL" clId="{5A68B1C1-E666-40B7-94A9-C97C8477181A}" dt="2024-10-31T20:29:11.811" v="558" actId="20577"/>
        <pc:sldMkLst>
          <pc:docMk/>
          <pc:sldMk cId="2982343438" sldId="261"/>
        </pc:sldMkLst>
        <pc:spChg chg="mod">
          <ac:chgData name="Jonathan Arias" userId="9e7d488e-18c7-4eca-94d3-5a0644e32d51" providerId="ADAL" clId="{5A68B1C1-E666-40B7-94A9-C97C8477181A}" dt="2024-10-31T20:29:11.811" v="558" actId="20577"/>
          <ac:spMkLst>
            <pc:docMk/>
            <pc:sldMk cId="2982343438" sldId="261"/>
            <ac:spMk id="9" creationId="{F0D4B554-4327-1A8D-5CBD-5FF88DBD4166}"/>
          </ac:spMkLst>
        </pc:spChg>
        <pc:spChg chg="mod">
          <ac:chgData name="Jonathan Arias" userId="9e7d488e-18c7-4eca-94d3-5a0644e32d51" providerId="ADAL" clId="{5A68B1C1-E666-40B7-94A9-C97C8477181A}" dt="2024-10-31T20:05:52.903" v="278" actId="255"/>
          <ac:spMkLst>
            <pc:docMk/>
            <pc:sldMk cId="2982343438" sldId="261"/>
            <ac:spMk id="11" creationId="{9EB88531-5555-0E73-80F8-BDEAA0879C77}"/>
          </ac:spMkLst>
        </pc:spChg>
      </pc:sldChg>
      <pc:sldChg chg="modSp mod">
        <pc:chgData name="Jonathan Arias" userId="9e7d488e-18c7-4eca-94d3-5a0644e32d51" providerId="ADAL" clId="{5A68B1C1-E666-40B7-94A9-C97C8477181A}" dt="2024-10-31T20:45:18.764" v="900" actId="113"/>
        <pc:sldMkLst>
          <pc:docMk/>
          <pc:sldMk cId="518905599" sldId="422"/>
        </pc:sldMkLst>
        <pc:spChg chg="mod">
          <ac:chgData name="Jonathan Arias" userId="9e7d488e-18c7-4eca-94d3-5a0644e32d51" providerId="ADAL" clId="{5A68B1C1-E666-40B7-94A9-C97C8477181A}" dt="2024-10-31T20:40:08.451" v="878" actId="20577"/>
          <ac:spMkLst>
            <pc:docMk/>
            <pc:sldMk cId="518905599" sldId="422"/>
            <ac:spMk id="2" creationId="{87445E7F-72F9-9E62-1C95-C24061A85D01}"/>
          </ac:spMkLst>
        </pc:spChg>
        <pc:spChg chg="mod">
          <ac:chgData name="Jonathan Arias" userId="9e7d488e-18c7-4eca-94d3-5a0644e32d51" providerId="ADAL" clId="{5A68B1C1-E666-40B7-94A9-C97C8477181A}" dt="2024-10-31T20:45:18.764" v="900" actId="113"/>
          <ac:spMkLst>
            <pc:docMk/>
            <pc:sldMk cId="518905599" sldId="422"/>
            <ac:spMk id="4" creationId="{E63E0A09-DEDA-729F-0C61-7859544E8733}"/>
          </ac:spMkLst>
        </pc:spChg>
      </pc:sldChg>
      <pc:sldChg chg="modSp mod">
        <pc:chgData name="Jonathan Arias" userId="9e7d488e-18c7-4eca-94d3-5a0644e32d51" providerId="ADAL" clId="{5A68B1C1-E666-40B7-94A9-C97C8477181A}" dt="2024-10-31T20:50:01.942" v="945" actId="20577"/>
        <pc:sldMkLst>
          <pc:docMk/>
          <pc:sldMk cId="2537047159" sldId="424"/>
        </pc:sldMkLst>
        <pc:spChg chg="mod">
          <ac:chgData name="Jonathan Arias" userId="9e7d488e-18c7-4eca-94d3-5a0644e32d51" providerId="ADAL" clId="{5A68B1C1-E666-40B7-94A9-C97C8477181A}" dt="2024-10-31T20:45:35.533" v="901"/>
          <ac:spMkLst>
            <pc:docMk/>
            <pc:sldMk cId="2537047159" sldId="424"/>
            <ac:spMk id="2" creationId="{87445E7F-72F9-9E62-1C95-C24061A85D01}"/>
          </ac:spMkLst>
        </pc:spChg>
        <pc:spChg chg="mod">
          <ac:chgData name="Jonathan Arias" userId="9e7d488e-18c7-4eca-94d3-5a0644e32d51" providerId="ADAL" clId="{5A68B1C1-E666-40B7-94A9-C97C8477181A}" dt="2024-10-31T20:50:01.942" v="945" actId="20577"/>
          <ac:spMkLst>
            <pc:docMk/>
            <pc:sldMk cId="2537047159" sldId="424"/>
            <ac:spMk id="3" creationId="{E1C6F554-B3D1-1D2E-CB16-73863889F666}"/>
          </ac:spMkLst>
        </pc:spChg>
        <pc:spChg chg="mod">
          <ac:chgData name="Jonathan Arias" userId="9e7d488e-18c7-4eca-94d3-5a0644e32d51" providerId="ADAL" clId="{5A68B1C1-E666-40B7-94A9-C97C8477181A}" dt="2024-10-31T20:47:20.994" v="902"/>
          <ac:spMkLst>
            <pc:docMk/>
            <pc:sldMk cId="2537047159" sldId="424"/>
            <ac:spMk id="6" creationId="{E21E3E7F-151B-AE27-4159-F4EB48A18B90}"/>
          </ac:spMkLst>
        </pc:spChg>
        <pc:spChg chg="mod">
          <ac:chgData name="Jonathan Arias" userId="9e7d488e-18c7-4eca-94d3-5a0644e32d51" providerId="ADAL" clId="{5A68B1C1-E666-40B7-94A9-C97C8477181A}" dt="2024-10-31T20:49:41.888" v="926"/>
          <ac:spMkLst>
            <pc:docMk/>
            <pc:sldMk cId="2537047159" sldId="424"/>
            <ac:spMk id="8" creationId="{E1651243-D0FD-D0D5-DB1E-6C6C1F157C9E}"/>
          </ac:spMkLst>
        </pc:spChg>
      </pc:sldChg>
      <pc:sldChg chg="modSp mod">
        <pc:chgData name="Jonathan Arias" userId="9e7d488e-18c7-4eca-94d3-5a0644e32d51" providerId="ADAL" clId="{5A68B1C1-E666-40B7-94A9-C97C8477181A}" dt="2024-10-31T20:37:15.521" v="841" actId="20577"/>
        <pc:sldMkLst>
          <pc:docMk/>
          <pc:sldMk cId="2572139521" sldId="464"/>
        </pc:sldMkLst>
        <pc:spChg chg="mod">
          <ac:chgData name="Jonathan Arias" userId="9e7d488e-18c7-4eca-94d3-5a0644e32d51" providerId="ADAL" clId="{5A68B1C1-E666-40B7-94A9-C97C8477181A}" dt="2024-10-31T20:26:55.882" v="538" actId="33524"/>
          <ac:spMkLst>
            <pc:docMk/>
            <pc:sldMk cId="2572139521" sldId="464"/>
            <ac:spMk id="2" creationId="{45D3416F-3D59-1B7C-7C4A-8893829E005C}"/>
          </ac:spMkLst>
        </pc:spChg>
        <pc:graphicFrameChg chg="mod modGraphic">
          <ac:chgData name="Jonathan Arias" userId="9e7d488e-18c7-4eca-94d3-5a0644e32d51" providerId="ADAL" clId="{5A68B1C1-E666-40B7-94A9-C97C8477181A}" dt="2024-10-31T20:37:15.521" v="841" actId="20577"/>
          <ac:graphicFrameMkLst>
            <pc:docMk/>
            <pc:sldMk cId="2572139521" sldId="464"/>
            <ac:graphicFrameMk id="3" creationId="{5385E8AE-4F54-955B-C85F-499AF3A2628B}"/>
          </ac:graphicFrameMkLst>
        </pc:graphicFrameChg>
      </pc:sldChg>
      <pc:sldChg chg="modSp mod">
        <pc:chgData name="Jonathan Arias" userId="9e7d488e-18c7-4eca-94d3-5a0644e32d51" providerId="ADAL" clId="{5A68B1C1-E666-40B7-94A9-C97C8477181A}" dt="2024-10-31T21:02:54.059" v="1018"/>
        <pc:sldMkLst>
          <pc:docMk/>
          <pc:sldMk cId="369731252" sldId="479"/>
        </pc:sldMkLst>
        <pc:spChg chg="mod">
          <ac:chgData name="Jonathan Arias" userId="9e7d488e-18c7-4eca-94d3-5a0644e32d51" providerId="ADAL" clId="{5A68B1C1-E666-40B7-94A9-C97C8477181A}" dt="2024-10-31T20:53:12.314" v="947"/>
          <ac:spMkLst>
            <pc:docMk/>
            <pc:sldMk cId="369731252" sldId="479"/>
            <ac:spMk id="4" creationId="{156EADD3-4651-9AFE-4715-048799618B79}"/>
          </ac:spMkLst>
        </pc:spChg>
        <pc:spChg chg="mod">
          <ac:chgData name="Jonathan Arias" userId="9e7d488e-18c7-4eca-94d3-5a0644e32d51" providerId="ADAL" clId="{5A68B1C1-E666-40B7-94A9-C97C8477181A}" dt="2024-10-31T20:55:30.107" v="958" actId="1076"/>
          <ac:spMkLst>
            <pc:docMk/>
            <pc:sldMk cId="369731252" sldId="479"/>
            <ac:spMk id="5" creationId="{62344666-BECA-8B96-EAFB-F371E43974C6}"/>
          </ac:spMkLst>
        </pc:spChg>
        <pc:spChg chg="mod">
          <ac:chgData name="Jonathan Arias" userId="9e7d488e-18c7-4eca-94d3-5a0644e32d51" providerId="ADAL" clId="{5A68B1C1-E666-40B7-94A9-C97C8477181A}" dt="2024-10-31T20:50:19.646" v="946"/>
          <ac:spMkLst>
            <pc:docMk/>
            <pc:sldMk cId="369731252" sldId="479"/>
            <ac:spMk id="7" creationId="{69D6EAF3-2193-9D35-6814-453C84A237AC}"/>
          </ac:spMkLst>
        </pc:spChg>
        <pc:graphicFrameChg chg="mod modGraphic">
          <ac:chgData name="Jonathan Arias" userId="9e7d488e-18c7-4eca-94d3-5a0644e32d51" providerId="ADAL" clId="{5A68B1C1-E666-40B7-94A9-C97C8477181A}" dt="2024-10-31T21:02:54.059" v="1018"/>
          <ac:graphicFrameMkLst>
            <pc:docMk/>
            <pc:sldMk cId="369731252" sldId="479"/>
            <ac:graphicFrameMk id="6" creationId="{01E6CD65-34F8-DAB4-AF46-5ACA863D710F}"/>
          </ac:graphicFrameMkLst>
        </pc:graphicFrameChg>
      </pc:sldChg>
      <pc:sldChg chg="modSp mod">
        <pc:chgData name="Jonathan Arias" userId="9e7d488e-18c7-4eca-94d3-5a0644e32d51" providerId="ADAL" clId="{5A68B1C1-E666-40B7-94A9-C97C8477181A}" dt="2024-10-31T21:06:43.553" v="1091"/>
        <pc:sldMkLst>
          <pc:docMk/>
          <pc:sldMk cId="4228181230" sldId="480"/>
        </pc:sldMkLst>
        <pc:spChg chg="mod">
          <ac:chgData name="Jonathan Arias" userId="9e7d488e-18c7-4eca-94d3-5a0644e32d51" providerId="ADAL" clId="{5A68B1C1-E666-40B7-94A9-C97C8477181A}" dt="2024-10-31T21:04:27.515" v="1019"/>
          <ac:spMkLst>
            <pc:docMk/>
            <pc:sldMk cId="4228181230" sldId="480"/>
            <ac:spMk id="4" creationId="{A3030962-E5DD-F726-E8EA-0EA783A12D6E}"/>
          </ac:spMkLst>
        </pc:spChg>
        <pc:graphicFrameChg chg="mod modGraphic">
          <ac:chgData name="Jonathan Arias" userId="9e7d488e-18c7-4eca-94d3-5a0644e32d51" providerId="ADAL" clId="{5A68B1C1-E666-40B7-94A9-C97C8477181A}" dt="2024-10-31T21:06:43.553" v="1091"/>
          <ac:graphicFrameMkLst>
            <pc:docMk/>
            <pc:sldMk cId="4228181230" sldId="480"/>
            <ac:graphicFrameMk id="5" creationId="{A58A256A-6177-F643-ECC5-7909A2554B8E}"/>
          </ac:graphicFrameMkLst>
        </pc:graphicFrameChg>
      </pc:sldChg>
      <pc:sldChg chg="modSp mod">
        <pc:chgData name="Jonathan Arias" userId="9e7d488e-18c7-4eca-94d3-5a0644e32d51" providerId="ADAL" clId="{5A68B1C1-E666-40B7-94A9-C97C8477181A}" dt="2024-11-01T15:26:07.912" v="2068" actId="20577"/>
        <pc:sldMkLst>
          <pc:docMk/>
          <pc:sldMk cId="2479483574" sldId="481"/>
        </pc:sldMkLst>
        <pc:spChg chg="mod">
          <ac:chgData name="Jonathan Arias" userId="9e7d488e-18c7-4eca-94d3-5a0644e32d51" providerId="ADAL" clId="{5A68B1C1-E666-40B7-94A9-C97C8477181A}" dt="2024-11-01T15:26:07.912" v="2068" actId="20577"/>
          <ac:spMkLst>
            <pc:docMk/>
            <pc:sldMk cId="2479483574" sldId="481"/>
            <ac:spMk id="2" creationId="{83914FDD-64A2-52F9-37EC-D3BCE22B2540}"/>
          </ac:spMkLst>
        </pc:spChg>
        <pc:graphicFrameChg chg="mod">
          <ac:chgData name="Jonathan Arias" userId="9e7d488e-18c7-4eca-94d3-5a0644e32d51" providerId="ADAL" clId="{5A68B1C1-E666-40B7-94A9-C97C8477181A}" dt="2024-10-31T21:46:14.461" v="1369" actId="20577"/>
          <ac:graphicFrameMkLst>
            <pc:docMk/>
            <pc:sldMk cId="2479483574" sldId="481"/>
            <ac:graphicFrameMk id="7" creationId="{237FD3A1-9615-5F64-825B-0C279A41CC60}"/>
          </ac:graphicFrameMkLst>
        </pc:graphicFrameChg>
      </pc:sldChg>
      <pc:sldChg chg="modSp mod">
        <pc:chgData name="Jonathan Arias" userId="9e7d488e-18c7-4eca-94d3-5a0644e32d51" providerId="ADAL" clId="{5A68B1C1-E666-40B7-94A9-C97C8477181A}" dt="2024-11-01T15:26:11.628" v="2071" actId="20577"/>
        <pc:sldMkLst>
          <pc:docMk/>
          <pc:sldMk cId="85880615" sldId="482"/>
        </pc:sldMkLst>
        <pc:spChg chg="mod">
          <ac:chgData name="Jonathan Arias" userId="9e7d488e-18c7-4eca-94d3-5a0644e32d51" providerId="ADAL" clId="{5A68B1C1-E666-40B7-94A9-C97C8477181A}" dt="2024-11-01T15:26:11.628" v="2071" actId="20577"/>
          <ac:spMkLst>
            <pc:docMk/>
            <pc:sldMk cId="85880615" sldId="482"/>
            <ac:spMk id="2" creationId="{83914FDD-64A2-52F9-37EC-D3BCE22B2540}"/>
          </ac:spMkLst>
        </pc:spChg>
        <pc:graphicFrameChg chg="mod">
          <ac:chgData name="Jonathan Arias" userId="9e7d488e-18c7-4eca-94d3-5a0644e32d51" providerId="ADAL" clId="{5A68B1C1-E666-40B7-94A9-C97C8477181A}" dt="2024-11-01T15:08:58.307" v="1524" actId="20577"/>
          <ac:graphicFrameMkLst>
            <pc:docMk/>
            <pc:sldMk cId="85880615" sldId="482"/>
            <ac:graphicFrameMk id="7" creationId="{237FD3A1-9615-5F64-825B-0C279A41CC60}"/>
          </ac:graphicFrameMkLst>
        </pc:graphicFrameChg>
      </pc:sldChg>
      <pc:sldChg chg="modSp mod">
        <pc:chgData name="Jonathan Arias" userId="9e7d488e-18c7-4eca-94d3-5a0644e32d51" providerId="ADAL" clId="{5A68B1C1-E666-40B7-94A9-C97C8477181A}" dt="2024-11-01T15:26:52.846" v="2075" actId="20577"/>
        <pc:sldMkLst>
          <pc:docMk/>
          <pc:sldMk cId="689449401" sldId="483"/>
        </pc:sldMkLst>
        <pc:spChg chg="mod">
          <ac:chgData name="Jonathan Arias" userId="9e7d488e-18c7-4eca-94d3-5a0644e32d51" providerId="ADAL" clId="{5A68B1C1-E666-40B7-94A9-C97C8477181A}" dt="2024-11-01T15:26:52.846" v="2075" actId="20577"/>
          <ac:spMkLst>
            <pc:docMk/>
            <pc:sldMk cId="689449401" sldId="483"/>
            <ac:spMk id="2" creationId="{086C5B11-776D-C274-B479-63991DB4E4BE}"/>
          </ac:spMkLst>
        </pc:spChg>
        <pc:spChg chg="mod">
          <ac:chgData name="Jonathan Arias" userId="9e7d488e-18c7-4eca-94d3-5a0644e32d51" providerId="ADAL" clId="{5A68B1C1-E666-40B7-94A9-C97C8477181A}" dt="2024-11-01T15:10:14.058" v="1567" actId="20577"/>
          <ac:spMkLst>
            <pc:docMk/>
            <pc:sldMk cId="689449401" sldId="483"/>
            <ac:spMk id="6" creationId="{A44B00F5-07D3-79AB-ACA2-E9291FC6462E}"/>
          </ac:spMkLst>
        </pc:spChg>
        <pc:spChg chg="mod">
          <ac:chgData name="Jonathan Arias" userId="9e7d488e-18c7-4eca-94d3-5a0644e32d51" providerId="ADAL" clId="{5A68B1C1-E666-40B7-94A9-C97C8477181A}" dt="2024-11-01T15:10:47.259" v="1616" actId="20577"/>
          <ac:spMkLst>
            <pc:docMk/>
            <pc:sldMk cId="689449401" sldId="483"/>
            <ac:spMk id="8" creationId="{1ABB4F3B-90A6-0723-B1AC-042DD9D22103}"/>
          </ac:spMkLst>
        </pc:spChg>
        <pc:spChg chg="mod">
          <ac:chgData name="Jonathan Arias" userId="9e7d488e-18c7-4eca-94d3-5a0644e32d51" providerId="ADAL" clId="{5A68B1C1-E666-40B7-94A9-C97C8477181A}" dt="2024-11-01T15:11:11.009" v="1634" actId="20577"/>
          <ac:spMkLst>
            <pc:docMk/>
            <pc:sldMk cId="689449401" sldId="483"/>
            <ac:spMk id="9" creationId="{9ECDB012-973D-B535-F6CC-C06768BF4FC9}"/>
          </ac:spMkLst>
        </pc:spChg>
      </pc:sldChg>
      <pc:sldChg chg="modSp mod">
        <pc:chgData name="Jonathan Arias" userId="9e7d488e-18c7-4eca-94d3-5a0644e32d51" providerId="ADAL" clId="{5A68B1C1-E666-40B7-94A9-C97C8477181A}" dt="2024-11-01T15:24:54.795" v="2041" actId="20577"/>
        <pc:sldMkLst>
          <pc:docMk/>
          <pc:sldMk cId="2730308369" sldId="484"/>
        </pc:sldMkLst>
        <pc:spChg chg="mod">
          <ac:chgData name="Jonathan Arias" userId="9e7d488e-18c7-4eca-94d3-5a0644e32d51" providerId="ADAL" clId="{5A68B1C1-E666-40B7-94A9-C97C8477181A}" dt="2024-11-01T15:22:02.660" v="1909" actId="20577"/>
          <ac:spMkLst>
            <pc:docMk/>
            <pc:sldMk cId="2730308369" sldId="484"/>
            <ac:spMk id="2" creationId="{5E6D2425-1323-2498-5A17-D88F0043A760}"/>
          </ac:spMkLst>
        </pc:spChg>
        <pc:spChg chg="mod">
          <ac:chgData name="Jonathan Arias" userId="9e7d488e-18c7-4eca-94d3-5a0644e32d51" providerId="ADAL" clId="{5A68B1C1-E666-40B7-94A9-C97C8477181A}" dt="2024-11-01T15:24:54.795" v="2041" actId="20577"/>
          <ac:spMkLst>
            <pc:docMk/>
            <pc:sldMk cId="2730308369" sldId="484"/>
            <ac:spMk id="3" creationId="{1F69F416-2492-88C4-E50D-7FE79F108A9B}"/>
          </ac:spMkLst>
        </pc:spChg>
      </pc:sldChg>
      <pc:sldChg chg="modSp mod">
        <pc:chgData name="Jonathan Arias" userId="9e7d488e-18c7-4eca-94d3-5a0644e32d51" providerId="ADAL" clId="{5A68B1C1-E666-40B7-94A9-C97C8477181A}" dt="2024-11-01T15:25:14.811" v="2060" actId="5793"/>
        <pc:sldMkLst>
          <pc:docMk/>
          <pc:sldMk cId="4186274767" sldId="485"/>
        </pc:sldMkLst>
        <pc:spChg chg="mod">
          <ac:chgData name="Jonathan Arias" userId="9e7d488e-18c7-4eca-94d3-5a0644e32d51" providerId="ADAL" clId="{5A68B1C1-E666-40B7-94A9-C97C8477181A}" dt="2024-11-01T15:25:14.811" v="2060" actId="5793"/>
          <ac:spMkLst>
            <pc:docMk/>
            <pc:sldMk cId="4186274767" sldId="485"/>
            <ac:spMk id="2" creationId="{F3294EA1-ED83-E264-6071-A7B6904DEFE6}"/>
          </ac:spMkLst>
        </pc:spChg>
      </pc:sldChg>
      <pc:sldChg chg="modSp mod">
        <pc:chgData name="Jonathan Arias" userId="9e7d488e-18c7-4eca-94d3-5a0644e32d51" providerId="ADAL" clId="{5A68B1C1-E666-40B7-94A9-C97C8477181A}" dt="2024-11-01T15:26:57.262" v="2077" actId="20577"/>
        <pc:sldMkLst>
          <pc:docMk/>
          <pc:sldMk cId="130348328" sldId="486"/>
        </pc:sldMkLst>
        <pc:spChg chg="mod">
          <ac:chgData name="Jonathan Arias" userId="9e7d488e-18c7-4eca-94d3-5a0644e32d51" providerId="ADAL" clId="{5A68B1C1-E666-40B7-94A9-C97C8477181A}" dt="2024-11-01T15:26:57.262" v="2077" actId="20577"/>
          <ac:spMkLst>
            <pc:docMk/>
            <pc:sldMk cId="130348328" sldId="486"/>
            <ac:spMk id="2" creationId="{086C5B11-776D-C274-B479-63991DB4E4BE}"/>
          </ac:spMkLst>
        </pc:spChg>
        <pc:spChg chg="mod">
          <ac:chgData name="Jonathan Arias" userId="9e7d488e-18c7-4eca-94d3-5a0644e32d51" providerId="ADAL" clId="{5A68B1C1-E666-40B7-94A9-C97C8477181A}" dt="2024-11-01T15:12:04.443" v="1666" actId="20577"/>
          <ac:spMkLst>
            <pc:docMk/>
            <pc:sldMk cId="130348328" sldId="486"/>
            <ac:spMk id="6" creationId="{A44B00F5-07D3-79AB-ACA2-E9291FC6462E}"/>
          </ac:spMkLst>
        </pc:spChg>
        <pc:spChg chg="mod">
          <ac:chgData name="Jonathan Arias" userId="9e7d488e-18c7-4eca-94d3-5a0644e32d51" providerId="ADAL" clId="{5A68B1C1-E666-40B7-94A9-C97C8477181A}" dt="2024-11-01T15:12:47.960" v="1698" actId="14100"/>
          <ac:spMkLst>
            <pc:docMk/>
            <pc:sldMk cId="130348328" sldId="486"/>
            <ac:spMk id="8" creationId="{1ABB4F3B-90A6-0723-B1AC-042DD9D22103}"/>
          </ac:spMkLst>
        </pc:spChg>
        <pc:spChg chg="mod">
          <ac:chgData name="Jonathan Arias" userId="9e7d488e-18c7-4eca-94d3-5a0644e32d51" providerId="ADAL" clId="{5A68B1C1-E666-40B7-94A9-C97C8477181A}" dt="2024-11-01T15:13:47.427" v="1758" actId="20577"/>
          <ac:spMkLst>
            <pc:docMk/>
            <pc:sldMk cId="130348328" sldId="486"/>
            <ac:spMk id="9" creationId="{9ECDB012-973D-B535-F6CC-C06768BF4FC9}"/>
          </ac:spMkLst>
        </pc:spChg>
      </pc:sldChg>
      <pc:sldChg chg="modSp mod">
        <pc:chgData name="Jonathan Arias" userId="9e7d488e-18c7-4eca-94d3-5a0644e32d51" providerId="ADAL" clId="{5A68B1C1-E666-40B7-94A9-C97C8477181A}" dt="2024-11-01T15:27:01.982" v="2079" actId="20577"/>
        <pc:sldMkLst>
          <pc:docMk/>
          <pc:sldMk cId="863264951" sldId="487"/>
        </pc:sldMkLst>
        <pc:spChg chg="mod">
          <ac:chgData name="Jonathan Arias" userId="9e7d488e-18c7-4eca-94d3-5a0644e32d51" providerId="ADAL" clId="{5A68B1C1-E666-40B7-94A9-C97C8477181A}" dt="2024-11-01T15:27:01.982" v="2079" actId="20577"/>
          <ac:spMkLst>
            <pc:docMk/>
            <pc:sldMk cId="863264951" sldId="487"/>
            <ac:spMk id="2" creationId="{086C5B11-776D-C274-B479-63991DB4E4BE}"/>
          </ac:spMkLst>
        </pc:spChg>
        <pc:spChg chg="mod">
          <ac:chgData name="Jonathan Arias" userId="9e7d488e-18c7-4eca-94d3-5a0644e32d51" providerId="ADAL" clId="{5A68B1C1-E666-40B7-94A9-C97C8477181A}" dt="2024-11-01T15:14:08.128" v="1770" actId="20577"/>
          <ac:spMkLst>
            <pc:docMk/>
            <pc:sldMk cId="863264951" sldId="487"/>
            <ac:spMk id="6" creationId="{A44B00F5-07D3-79AB-ACA2-E9291FC6462E}"/>
          </ac:spMkLst>
        </pc:spChg>
      </pc:sldChg>
      <pc:sldChg chg="modSp mod">
        <pc:chgData name="Jonathan Arias" userId="9e7d488e-18c7-4eca-94d3-5a0644e32d51" providerId="ADAL" clId="{5A68B1C1-E666-40B7-94A9-C97C8477181A}" dt="2024-11-01T15:27:05.845" v="2081" actId="20577"/>
        <pc:sldMkLst>
          <pc:docMk/>
          <pc:sldMk cId="3794025967" sldId="488"/>
        </pc:sldMkLst>
        <pc:spChg chg="mod">
          <ac:chgData name="Jonathan Arias" userId="9e7d488e-18c7-4eca-94d3-5a0644e32d51" providerId="ADAL" clId="{5A68B1C1-E666-40B7-94A9-C97C8477181A}" dt="2024-11-01T15:27:05.845" v="2081" actId="20577"/>
          <ac:spMkLst>
            <pc:docMk/>
            <pc:sldMk cId="3794025967" sldId="488"/>
            <ac:spMk id="2" creationId="{086C5B11-776D-C274-B479-63991DB4E4BE}"/>
          </ac:spMkLst>
        </pc:spChg>
        <pc:spChg chg="mod">
          <ac:chgData name="Jonathan Arias" userId="9e7d488e-18c7-4eca-94d3-5a0644e32d51" providerId="ADAL" clId="{5A68B1C1-E666-40B7-94A9-C97C8477181A}" dt="2024-11-01T15:16:13.410" v="1792" actId="20577"/>
          <ac:spMkLst>
            <pc:docMk/>
            <pc:sldMk cId="3794025967" sldId="488"/>
            <ac:spMk id="6" creationId="{A44B00F5-07D3-79AB-ACA2-E9291FC6462E}"/>
          </ac:spMkLst>
        </pc:spChg>
        <pc:spChg chg="mod">
          <ac:chgData name="Jonathan Arias" userId="9e7d488e-18c7-4eca-94d3-5a0644e32d51" providerId="ADAL" clId="{5A68B1C1-E666-40B7-94A9-C97C8477181A}" dt="2024-11-01T15:16:20.611" v="1795" actId="20577"/>
          <ac:spMkLst>
            <pc:docMk/>
            <pc:sldMk cId="3794025967" sldId="488"/>
            <ac:spMk id="7" creationId="{16134A3C-C009-C4A1-A1FE-511A995E5E6A}"/>
          </ac:spMkLst>
        </pc:spChg>
        <pc:spChg chg="mod">
          <ac:chgData name="Jonathan Arias" userId="9e7d488e-18c7-4eca-94d3-5a0644e32d51" providerId="ADAL" clId="{5A68B1C1-E666-40B7-94A9-C97C8477181A}" dt="2024-11-01T15:17:37.094" v="1798" actId="1076"/>
          <ac:spMkLst>
            <pc:docMk/>
            <pc:sldMk cId="3794025967" sldId="488"/>
            <ac:spMk id="8" creationId="{1ABB4F3B-90A6-0723-B1AC-042DD9D22103}"/>
          </ac:spMkLst>
        </pc:spChg>
      </pc:sldChg>
      <pc:sldChg chg="modSp mod">
        <pc:chgData name="Jonathan Arias" userId="9e7d488e-18c7-4eca-94d3-5a0644e32d51" providerId="ADAL" clId="{5A68B1C1-E666-40B7-94A9-C97C8477181A}" dt="2024-11-01T15:27:09.863" v="2083" actId="20577"/>
        <pc:sldMkLst>
          <pc:docMk/>
          <pc:sldMk cId="3965645784" sldId="489"/>
        </pc:sldMkLst>
        <pc:spChg chg="mod">
          <ac:chgData name="Jonathan Arias" userId="9e7d488e-18c7-4eca-94d3-5a0644e32d51" providerId="ADAL" clId="{5A68B1C1-E666-40B7-94A9-C97C8477181A}" dt="2024-11-01T15:27:09.863" v="2083" actId="20577"/>
          <ac:spMkLst>
            <pc:docMk/>
            <pc:sldMk cId="3965645784" sldId="489"/>
            <ac:spMk id="2" creationId="{086C5B11-776D-C274-B479-63991DB4E4BE}"/>
          </ac:spMkLst>
        </pc:spChg>
        <pc:spChg chg="mod">
          <ac:chgData name="Jonathan Arias" userId="9e7d488e-18c7-4eca-94d3-5a0644e32d51" providerId="ADAL" clId="{5A68B1C1-E666-40B7-94A9-C97C8477181A}" dt="2024-11-01T15:19:05.493" v="1815"/>
          <ac:spMkLst>
            <pc:docMk/>
            <pc:sldMk cId="3965645784" sldId="489"/>
            <ac:spMk id="6" creationId="{A44B00F5-07D3-79AB-ACA2-E9291FC6462E}"/>
          </ac:spMkLst>
        </pc:spChg>
        <pc:spChg chg="mod">
          <ac:chgData name="Jonathan Arias" userId="9e7d488e-18c7-4eca-94d3-5a0644e32d51" providerId="ADAL" clId="{5A68B1C1-E666-40B7-94A9-C97C8477181A}" dt="2024-11-01T15:18:35.663" v="1814" actId="20577"/>
          <ac:spMkLst>
            <pc:docMk/>
            <pc:sldMk cId="3965645784" sldId="489"/>
            <ac:spMk id="7" creationId="{16134A3C-C009-C4A1-A1FE-511A995E5E6A}"/>
          </ac:spMkLst>
        </pc:spChg>
      </pc:sldChg>
      <pc:sldChg chg="modSp mod">
        <pc:chgData name="Jonathan Arias" userId="9e7d488e-18c7-4eca-94d3-5a0644e32d51" providerId="ADAL" clId="{5A68B1C1-E666-40B7-94A9-C97C8477181A}" dt="2024-11-01T15:27:13.346" v="2085" actId="20577"/>
        <pc:sldMkLst>
          <pc:docMk/>
          <pc:sldMk cId="2601480681" sldId="490"/>
        </pc:sldMkLst>
        <pc:spChg chg="mod">
          <ac:chgData name="Jonathan Arias" userId="9e7d488e-18c7-4eca-94d3-5a0644e32d51" providerId="ADAL" clId="{5A68B1C1-E666-40B7-94A9-C97C8477181A}" dt="2024-11-01T15:27:13.346" v="2085" actId="20577"/>
          <ac:spMkLst>
            <pc:docMk/>
            <pc:sldMk cId="2601480681" sldId="490"/>
            <ac:spMk id="2" creationId="{086C5B11-776D-C274-B479-63991DB4E4BE}"/>
          </ac:spMkLst>
        </pc:spChg>
        <pc:spChg chg="mod">
          <ac:chgData name="Jonathan Arias" userId="9e7d488e-18c7-4eca-94d3-5a0644e32d51" providerId="ADAL" clId="{5A68B1C1-E666-40B7-94A9-C97C8477181A}" dt="2024-11-01T15:20:43.427" v="1853" actId="14100"/>
          <ac:spMkLst>
            <pc:docMk/>
            <pc:sldMk cId="2601480681" sldId="490"/>
            <ac:spMk id="6" creationId="{A44B00F5-07D3-79AB-ACA2-E9291FC6462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67CDAB-7C6D-4A3D-82BA-EC31AB5E67E5}" type="doc">
      <dgm:prSet loTypeId="urn:microsoft.com/office/officeart/2008/layout/SquareAccen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AB1C956-3594-4F56-BD35-738CFCC1C67A}">
      <dgm:prSet phldrT="[Text]"/>
      <dgm:spPr/>
      <dgm:t>
        <a:bodyPr/>
        <a:lstStyle/>
        <a:p>
          <a:r>
            <a:rPr lang="en-US" b="1" dirty="0"/>
            <a:t>Arte, </a:t>
          </a:r>
          <a:r>
            <a:rPr lang="en-US" b="1" dirty="0" err="1"/>
            <a:t>Medios</a:t>
          </a:r>
          <a:r>
            <a:rPr lang="en-US" b="1" dirty="0"/>
            <a:t>, </a:t>
          </a:r>
          <a:r>
            <a:rPr lang="en-US" b="1" dirty="0" err="1"/>
            <a:t>Entretenimiento</a:t>
          </a:r>
          <a:endParaRPr lang="en-US" b="1" dirty="0"/>
        </a:p>
      </dgm:t>
    </dgm:pt>
    <dgm:pt modelId="{60998859-923C-434F-89F7-7AEE742AE563}" type="parTrans" cxnId="{8F788C28-68C3-4D6E-A594-72BE4649E2A3}">
      <dgm:prSet/>
      <dgm:spPr/>
      <dgm:t>
        <a:bodyPr/>
        <a:lstStyle/>
        <a:p>
          <a:endParaRPr lang="en-US"/>
        </a:p>
      </dgm:t>
    </dgm:pt>
    <dgm:pt modelId="{07E8E175-6A41-4EDD-A6B7-91CA394718A7}" type="sibTrans" cxnId="{8F788C28-68C3-4D6E-A594-72BE4649E2A3}">
      <dgm:prSet/>
      <dgm:spPr/>
      <dgm:t>
        <a:bodyPr/>
        <a:lstStyle/>
        <a:p>
          <a:endParaRPr lang="en-US"/>
        </a:p>
      </dgm:t>
    </dgm:pt>
    <dgm:pt modelId="{35A9B7F6-440D-4ADE-A0AF-86A76E4450CB}">
      <dgm:prSet phldrT="[Text]"/>
      <dgm:spPr/>
      <dgm:t>
        <a:bodyPr/>
        <a:lstStyle/>
        <a:p>
          <a:r>
            <a:rPr lang="en-US" dirty="0" err="1"/>
            <a:t>Diseño</a:t>
          </a:r>
          <a:r>
            <a:rPr lang="en-US" dirty="0"/>
            <a:t> </a:t>
          </a:r>
          <a:r>
            <a:rPr lang="en-US" dirty="0" err="1"/>
            <a:t>Gráfico</a:t>
          </a:r>
          <a:endParaRPr lang="en-US" dirty="0"/>
        </a:p>
      </dgm:t>
    </dgm:pt>
    <dgm:pt modelId="{866295EF-9114-4E28-ADAC-18C484303515}" type="parTrans" cxnId="{3C1DED66-FE30-440A-92B1-41C8C3DA07CE}">
      <dgm:prSet/>
      <dgm:spPr/>
      <dgm:t>
        <a:bodyPr/>
        <a:lstStyle/>
        <a:p>
          <a:endParaRPr lang="en-US"/>
        </a:p>
      </dgm:t>
    </dgm:pt>
    <dgm:pt modelId="{B95DD643-67A1-46E6-9D6A-BD264E69D37A}" type="sibTrans" cxnId="{3C1DED66-FE30-440A-92B1-41C8C3DA07CE}">
      <dgm:prSet/>
      <dgm:spPr/>
      <dgm:t>
        <a:bodyPr/>
        <a:lstStyle/>
        <a:p>
          <a:endParaRPr lang="en-US"/>
        </a:p>
      </dgm:t>
    </dgm:pt>
    <dgm:pt modelId="{245FE239-528D-4FCF-A3A5-12053C25E6F9}">
      <dgm:prSet phldrT="[Text]"/>
      <dgm:spPr/>
      <dgm:t>
        <a:bodyPr/>
        <a:lstStyle/>
        <a:p>
          <a:r>
            <a:rPr lang="en-US" dirty="0" err="1"/>
            <a:t>Baile</a:t>
          </a:r>
          <a:endParaRPr lang="en-US" dirty="0"/>
        </a:p>
      </dgm:t>
    </dgm:pt>
    <dgm:pt modelId="{BF555C3C-45A1-4204-8247-6E0DD6705CD2}" type="parTrans" cxnId="{A6EB1618-6369-4FA4-98A5-F2EB0D41D0E8}">
      <dgm:prSet/>
      <dgm:spPr/>
      <dgm:t>
        <a:bodyPr/>
        <a:lstStyle/>
        <a:p>
          <a:endParaRPr lang="en-US"/>
        </a:p>
      </dgm:t>
    </dgm:pt>
    <dgm:pt modelId="{1A99F428-3F69-441C-98A9-BDB35EBFC920}" type="sibTrans" cxnId="{A6EB1618-6369-4FA4-98A5-F2EB0D41D0E8}">
      <dgm:prSet/>
      <dgm:spPr/>
      <dgm:t>
        <a:bodyPr/>
        <a:lstStyle/>
        <a:p>
          <a:endParaRPr lang="en-US"/>
        </a:p>
      </dgm:t>
    </dgm:pt>
    <dgm:pt modelId="{8E917BDB-6F6F-4069-BE92-13921406856F}">
      <dgm:prSet phldrT="[Text]"/>
      <dgm:spPr/>
      <dgm:t>
        <a:bodyPr/>
        <a:lstStyle/>
        <a:p>
          <a:r>
            <a:rPr lang="en-US" dirty="0"/>
            <a:t>Teatro</a:t>
          </a:r>
        </a:p>
      </dgm:t>
    </dgm:pt>
    <dgm:pt modelId="{DF179C7E-3513-452D-BB41-6C05F0233F9A}" type="parTrans" cxnId="{46ADE763-0546-4383-BEA4-A02535707B83}">
      <dgm:prSet/>
      <dgm:spPr/>
      <dgm:t>
        <a:bodyPr/>
        <a:lstStyle/>
        <a:p>
          <a:endParaRPr lang="en-US"/>
        </a:p>
      </dgm:t>
    </dgm:pt>
    <dgm:pt modelId="{2F600C64-6963-4E19-B60F-29B96015EFF1}" type="sibTrans" cxnId="{46ADE763-0546-4383-BEA4-A02535707B83}">
      <dgm:prSet/>
      <dgm:spPr/>
      <dgm:t>
        <a:bodyPr/>
        <a:lstStyle/>
        <a:p>
          <a:endParaRPr lang="en-US"/>
        </a:p>
      </dgm:t>
    </dgm:pt>
    <dgm:pt modelId="{3C1C6D8C-819B-47C1-96A3-565DFE67ECC4}">
      <dgm:prSet phldrT="[Text]"/>
      <dgm:spPr/>
      <dgm:t>
        <a:bodyPr/>
        <a:lstStyle/>
        <a:p>
          <a:r>
            <a:rPr lang="en-US" b="1" dirty="0" err="1"/>
            <a:t>Negocios</a:t>
          </a:r>
          <a:endParaRPr lang="en-US" b="1" dirty="0"/>
        </a:p>
      </dgm:t>
    </dgm:pt>
    <dgm:pt modelId="{BB2342BC-B901-4184-B3AB-65829566C632}" type="parTrans" cxnId="{13C5054E-20A7-4510-888F-E8DB9FC3DBAE}">
      <dgm:prSet/>
      <dgm:spPr/>
      <dgm:t>
        <a:bodyPr/>
        <a:lstStyle/>
        <a:p>
          <a:endParaRPr lang="en-US"/>
        </a:p>
      </dgm:t>
    </dgm:pt>
    <dgm:pt modelId="{E4E35362-CCEB-4885-85B5-6FB9A651E11E}" type="sibTrans" cxnId="{13C5054E-20A7-4510-888F-E8DB9FC3DBAE}">
      <dgm:prSet/>
      <dgm:spPr/>
      <dgm:t>
        <a:bodyPr/>
        <a:lstStyle/>
        <a:p>
          <a:endParaRPr lang="en-US"/>
        </a:p>
      </dgm:t>
    </dgm:pt>
    <dgm:pt modelId="{1C356E70-8F1A-4D62-B13A-2F868688E400}">
      <dgm:prSet phldrT="[Text]"/>
      <dgm:spPr/>
      <dgm:t>
        <a:bodyPr/>
        <a:lstStyle/>
        <a:p>
          <a:r>
            <a:rPr lang="en-US" dirty="0" err="1"/>
            <a:t>Medios</a:t>
          </a:r>
          <a:r>
            <a:rPr lang="en-US" dirty="0"/>
            <a:t> </a:t>
          </a:r>
          <a:r>
            <a:rPr lang="en-US" dirty="0" err="1"/>
            <a:t>Sociales</a:t>
          </a:r>
          <a:r>
            <a:rPr lang="en-US" dirty="0"/>
            <a:t> y Marketing</a:t>
          </a:r>
        </a:p>
      </dgm:t>
    </dgm:pt>
    <dgm:pt modelId="{98D40F98-671D-41C9-8959-8A19AB8AB50D}" type="parTrans" cxnId="{34E24415-2F5B-4D3A-825C-44D73973318D}">
      <dgm:prSet/>
      <dgm:spPr/>
      <dgm:t>
        <a:bodyPr/>
        <a:lstStyle/>
        <a:p>
          <a:endParaRPr lang="en-US"/>
        </a:p>
      </dgm:t>
    </dgm:pt>
    <dgm:pt modelId="{E725FB31-3818-444C-A14D-4B7F12F4C791}" type="sibTrans" cxnId="{34E24415-2F5B-4D3A-825C-44D73973318D}">
      <dgm:prSet/>
      <dgm:spPr/>
      <dgm:t>
        <a:bodyPr/>
        <a:lstStyle/>
        <a:p>
          <a:endParaRPr lang="en-US"/>
        </a:p>
      </dgm:t>
    </dgm:pt>
    <dgm:pt modelId="{89C00365-9AA9-408C-8518-9B489403423A}">
      <dgm:prSet phldrT="[Text]"/>
      <dgm:spPr/>
      <dgm:t>
        <a:bodyPr/>
        <a:lstStyle/>
        <a:p>
          <a:r>
            <a:rPr lang="en-US" dirty="0" err="1"/>
            <a:t>Negocio</a:t>
          </a:r>
          <a:r>
            <a:rPr lang="en-US" dirty="0"/>
            <a:t> Global</a:t>
          </a:r>
        </a:p>
      </dgm:t>
    </dgm:pt>
    <dgm:pt modelId="{7DF67196-A6B0-4D6D-8313-DE0A8F166C82}" type="parTrans" cxnId="{B8124E69-A859-4874-BA1F-E551DF63DF7B}">
      <dgm:prSet/>
      <dgm:spPr/>
      <dgm:t>
        <a:bodyPr/>
        <a:lstStyle/>
        <a:p>
          <a:endParaRPr lang="en-US"/>
        </a:p>
      </dgm:t>
    </dgm:pt>
    <dgm:pt modelId="{3F45B6B0-E161-44B2-B0EA-565F60F58185}" type="sibTrans" cxnId="{B8124E69-A859-4874-BA1F-E551DF63DF7B}">
      <dgm:prSet/>
      <dgm:spPr/>
      <dgm:t>
        <a:bodyPr/>
        <a:lstStyle/>
        <a:p>
          <a:endParaRPr lang="en-US"/>
        </a:p>
      </dgm:t>
    </dgm:pt>
    <dgm:pt modelId="{5CBDB177-4FA2-4090-99DD-8AFC79BC35A9}">
      <dgm:prSet phldrT="[Text]"/>
      <dgm:spPr/>
      <dgm:t>
        <a:bodyPr/>
        <a:lstStyle/>
        <a:p>
          <a:r>
            <a:rPr lang="en-US" b="1" dirty="0" err="1"/>
            <a:t>Atención</a:t>
          </a:r>
          <a:r>
            <a:rPr lang="en-US" b="1" dirty="0"/>
            <a:t> </a:t>
          </a:r>
          <a:r>
            <a:rPr lang="en-US" b="1" dirty="0" err="1"/>
            <a:t>Médica</a:t>
          </a:r>
          <a:endParaRPr lang="en-US" b="1" dirty="0"/>
        </a:p>
      </dgm:t>
    </dgm:pt>
    <dgm:pt modelId="{8E149974-AC68-486D-900A-6396121E93A9}" type="parTrans" cxnId="{4B4C7149-23A5-44F9-9367-024DAD6985EE}">
      <dgm:prSet/>
      <dgm:spPr/>
      <dgm:t>
        <a:bodyPr/>
        <a:lstStyle/>
        <a:p>
          <a:endParaRPr lang="en-US"/>
        </a:p>
      </dgm:t>
    </dgm:pt>
    <dgm:pt modelId="{B732D9A1-9A1B-445E-A3E7-89502B4688F0}" type="sibTrans" cxnId="{4B4C7149-23A5-44F9-9367-024DAD6985EE}">
      <dgm:prSet/>
      <dgm:spPr/>
      <dgm:t>
        <a:bodyPr/>
        <a:lstStyle/>
        <a:p>
          <a:endParaRPr lang="en-US"/>
        </a:p>
      </dgm:t>
    </dgm:pt>
    <dgm:pt modelId="{2B63B89A-3CA7-4D0E-8214-A6A313C7D124}">
      <dgm:prSet phldrT="[Text]"/>
      <dgm:spPr/>
      <dgm:t>
        <a:bodyPr/>
        <a:lstStyle/>
        <a:p>
          <a:r>
            <a:rPr lang="en-US" dirty="0" err="1"/>
            <a:t>Producción</a:t>
          </a:r>
          <a:r>
            <a:rPr lang="en-US" dirty="0"/>
            <a:t> </a:t>
          </a:r>
          <a:r>
            <a:rPr lang="en-US" dirty="0" err="1"/>
            <a:t>Televisiva</a:t>
          </a:r>
          <a:endParaRPr lang="en-US" dirty="0"/>
        </a:p>
      </dgm:t>
    </dgm:pt>
    <dgm:pt modelId="{C0CE2F03-116E-43A0-936F-4EDE0E3B1557}" type="parTrans" cxnId="{DFFF4248-F68A-4493-A566-7C4ACE05EA21}">
      <dgm:prSet/>
      <dgm:spPr/>
      <dgm:t>
        <a:bodyPr/>
        <a:lstStyle/>
        <a:p>
          <a:endParaRPr lang="en-US"/>
        </a:p>
      </dgm:t>
    </dgm:pt>
    <dgm:pt modelId="{C99E3C25-AD1F-4BA8-B79D-AC3E3D737304}" type="sibTrans" cxnId="{DFFF4248-F68A-4493-A566-7C4ACE05EA21}">
      <dgm:prSet/>
      <dgm:spPr/>
      <dgm:t>
        <a:bodyPr/>
        <a:lstStyle/>
        <a:p>
          <a:endParaRPr lang="en-US"/>
        </a:p>
      </dgm:t>
    </dgm:pt>
    <dgm:pt modelId="{4A997655-8B8D-4D3E-8F68-59609C4724CA}">
      <dgm:prSet phldrT="[Text]"/>
      <dgm:spPr/>
      <dgm:t>
        <a:bodyPr/>
        <a:lstStyle/>
        <a:p>
          <a:r>
            <a:rPr lang="en-US" dirty="0"/>
            <a:t>Audio Digital</a:t>
          </a:r>
        </a:p>
      </dgm:t>
    </dgm:pt>
    <dgm:pt modelId="{1084FA39-6E1D-4617-BE47-669347D82B0B}" type="parTrans" cxnId="{10E986C8-FF30-4115-BAC6-7B7B026B250B}">
      <dgm:prSet/>
      <dgm:spPr/>
      <dgm:t>
        <a:bodyPr/>
        <a:lstStyle/>
        <a:p>
          <a:endParaRPr lang="en-US"/>
        </a:p>
      </dgm:t>
    </dgm:pt>
    <dgm:pt modelId="{DE4492DB-09B7-4D55-87C4-B59FB14FE8CD}" type="sibTrans" cxnId="{10E986C8-FF30-4115-BAC6-7B7B026B250B}">
      <dgm:prSet/>
      <dgm:spPr/>
      <dgm:t>
        <a:bodyPr/>
        <a:lstStyle/>
        <a:p>
          <a:endParaRPr lang="en-US"/>
        </a:p>
      </dgm:t>
    </dgm:pt>
    <dgm:pt modelId="{75CD8AC6-1457-4247-AAAF-F38AF3D4B84E}">
      <dgm:prSet phldrT="[Text]"/>
      <dgm:spPr/>
      <dgm:t>
        <a:bodyPr/>
        <a:lstStyle/>
        <a:p>
          <a:r>
            <a:rPr lang="en-US" dirty="0" err="1"/>
            <a:t>Asistente</a:t>
          </a:r>
          <a:r>
            <a:rPr lang="en-US" dirty="0"/>
            <a:t> de </a:t>
          </a:r>
          <a:r>
            <a:rPr lang="en-US" dirty="0" err="1"/>
            <a:t>Enfermería</a:t>
          </a:r>
          <a:r>
            <a:rPr lang="en-US" dirty="0"/>
            <a:t> </a:t>
          </a:r>
          <a:r>
            <a:rPr lang="en-US" dirty="0" err="1"/>
            <a:t>Certificado</a:t>
          </a:r>
          <a:endParaRPr lang="en-US" dirty="0"/>
        </a:p>
      </dgm:t>
    </dgm:pt>
    <dgm:pt modelId="{ED59DEAD-EE37-4F9C-8A08-EC5DF48AED19}" type="parTrans" cxnId="{73788E55-5599-4201-80FD-525B36CABD41}">
      <dgm:prSet/>
      <dgm:spPr/>
      <dgm:t>
        <a:bodyPr/>
        <a:lstStyle/>
        <a:p>
          <a:endParaRPr lang="en-US"/>
        </a:p>
      </dgm:t>
    </dgm:pt>
    <dgm:pt modelId="{CA7EB772-8952-4FB1-B170-AEED052FAFF6}" type="sibTrans" cxnId="{73788E55-5599-4201-80FD-525B36CABD41}">
      <dgm:prSet/>
      <dgm:spPr/>
      <dgm:t>
        <a:bodyPr/>
        <a:lstStyle/>
        <a:p>
          <a:endParaRPr lang="en-US"/>
        </a:p>
      </dgm:t>
    </dgm:pt>
    <dgm:pt modelId="{66FBC1A4-961B-454A-8521-FDF5DEBC4F6D}">
      <dgm:prSet phldrT="[Text]"/>
      <dgm:spPr/>
      <dgm:t>
        <a:bodyPr/>
        <a:lstStyle/>
        <a:p>
          <a:r>
            <a:rPr lang="en-US" dirty="0" err="1"/>
            <a:t>Asistente</a:t>
          </a:r>
          <a:r>
            <a:rPr lang="en-US" dirty="0"/>
            <a:t> Médico</a:t>
          </a:r>
        </a:p>
      </dgm:t>
    </dgm:pt>
    <dgm:pt modelId="{668339D5-8B9D-4688-B719-D74F11B49AC0}" type="parTrans" cxnId="{588B3FF5-D8B8-47EF-90AE-3F79BA4F64EC}">
      <dgm:prSet/>
      <dgm:spPr/>
      <dgm:t>
        <a:bodyPr/>
        <a:lstStyle/>
        <a:p>
          <a:endParaRPr lang="en-US"/>
        </a:p>
      </dgm:t>
    </dgm:pt>
    <dgm:pt modelId="{C5A26233-9D5B-4E90-8D45-166C0B96DB39}" type="sibTrans" cxnId="{588B3FF5-D8B8-47EF-90AE-3F79BA4F64EC}">
      <dgm:prSet/>
      <dgm:spPr/>
      <dgm:t>
        <a:bodyPr/>
        <a:lstStyle/>
        <a:p>
          <a:endParaRPr lang="en-US"/>
        </a:p>
      </dgm:t>
    </dgm:pt>
    <dgm:pt modelId="{34DF595C-7961-474D-A93F-3005F86BAD20}">
      <dgm:prSet phldrT="[Text]"/>
      <dgm:spPr/>
      <dgm:t>
        <a:bodyPr/>
        <a:lstStyle/>
        <a:p>
          <a:r>
            <a:rPr lang="en-US" dirty="0" err="1"/>
            <a:t>Medicina</a:t>
          </a:r>
          <a:r>
            <a:rPr lang="en-US" dirty="0"/>
            <a:t> </a:t>
          </a:r>
          <a:r>
            <a:rPr lang="en-US" dirty="0" err="1"/>
            <a:t>Deportiva</a:t>
          </a:r>
          <a:endParaRPr lang="en-US" dirty="0"/>
        </a:p>
      </dgm:t>
    </dgm:pt>
    <dgm:pt modelId="{D70EAEA9-43CC-458F-B1C7-59603792A620}" type="parTrans" cxnId="{BB306551-849E-4BDB-A27B-8FFE13809E80}">
      <dgm:prSet/>
      <dgm:spPr/>
      <dgm:t>
        <a:bodyPr/>
        <a:lstStyle/>
        <a:p>
          <a:endParaRPr lang="en-US"/>
        </a:p>
      </dgm:t>
    </dgm:pt>
    <dgm:pt modelId="{89BDA0C5-7C82-43B7-B557-B3FF858D2938}" type="sibTrans" cxnId="{BB306551-849E-4BDB-A27B-8FFE13809E80}">
      <dgm:prSet/>
      <dgm:spPr/>
      <dgm:t>
        <a:bodyPr/>
        <a:lstStyle/>
        <a:p>
          <a:endParaRPr lang="en-US"/>
        </a:p>
      </dgm:t>
    </dgm:pt>
    <dgm:pt modelId="{1F8FD71E-8548-401B-87C3-1CE053EF1398}">
      <dgm:prSet phldrT="[Text]"/>
      <dgm:spPr/>
      <dgm:t>
        <a:bodyPr/>
        <a:lstStyle/>
        <a:p>
          <a:r>
            <a:rPr lang="en-US" dirty="0" err="1"/>
            <a:t>Seguridad</a:t>
          </a:r>
          <a:r>
            <a:rPr lang="en-US" dirty="0"/>
            <a:t> </a:t>
          </a:r>
          <a:r>
            <a:rPr lang="en-US" dirty="0" err="1"/>
            <a:t>Cibernética</a:t>
          </a:r>
          <a:endParaRPr lang="en-US" dirty="0"/>
        </a:p>
      </dgm:t>
    </dgm:pt>
    <dgm:pt modelId="{9DCA6CA4-667E-416B-98DD-38681EA54A69}" type="parTrans" cxnId="{7BD89BF3-5754-41F1-821F-FB04FF3E52EE}">
      <dgm:prSet/>
      <dgm:spPr/>
      <dgm:t>
        <a:bodyPr/>
        <a:lstStyle/>
        <a:p>
          <a:endParaRPr lang="en-US"/>
        </a:p>
      </dgm:t>
    </dgm:pt>
    <dgm:pt modelId="{AEF89249-11CA-47C6-B19F-3FB50EAF0CD5}" type="sibTrans" cxnId="{7BD89BF3-5754-41F1-821F-FB04FF3E52EE}">
      <dgm:prSet/>
      <dgm:spPr/>
      <dgm:t>
        <a:bodyPr/>
        <a:lstStyle/>
        <a:p>
          <a:endParaRPr lang="en-US"/>
        </a:p>
      </dgm:t>
    </dgm:pt>
    <dgm:pt modelId="{F8B02832-AA65-4647-A0E6-47DD48E189FE}">
      <dgm:prSet phldrT="[Text]"/>
      <dgm:spPr/>
      <dgm:t>
        <a:bodyPr/>
        <a:lstStyle/>
        <a:p>
          <a:r>
            <a:rPr lang="en-US" b="1" dirty="0" err="1"/>
            <a:t>Tecnologías</a:t>
          </a:r>
          <a:r>
            <a:rPr lang="en-US" b="1" dirty="0"/>
            <a:t> de la </a:t>
          </a:r>
          <a:r>
            <a:rPr lang="en-US" b="1" dirty="0" err="1"/>
            <a:t>Información</a:t>
          </a:r>
          <a:endParaRPr lang="en-US" b="1" dirty="0"/>
        </a:p>
      </dgm:t>
    </dgm:pt>
    <dgm:pt modelId="{1CCB00F8-E4B2-4973-9ECB-B42098DDF710}" type="parTrans" cxnId="{B3C85B30-76A0-4A73-995E-79761E467040}">
      <dgm:prSet/>
      <dgm:spPr/>
      <dgm:t>
        <a:bodyPr/>
        <a:lstStyle/>
        <a:p>
          <a:endParaRPr lang="en-US"/>
        </a:p>
      </dgm:t>
    </dgm:pt>
    <dgm:pt modelId="{B829AFA0-C7F9-48D6-9F71-6092FD1EEEC3}" type="sibTrans" cxnId="{B3C85B30-76A0-4A73-995E-79761E467040}">
      <dgm:prSet/>
      <dgm:spPr/>
      <dgm:t>
        <a:bodyPr/>
        <a:lstStyle/>
        <a:p>
          <a:endParaRPr lang="en-US"/>
        </a:p>
      </dgm:t>
    </dgm:pt>
    <dgm:pt modelId="{67B87558-CFF7-4C2E-A7FD-C237B990689D}">
      <dgm:prSet phldrT="[Text]"/>
      <dgm:spPr/>
      <dgm:t>
        <a:bodyPr/>
        <a:lstStyle/>
        <a:p>
          <a:r>
            <a:rPr lang="en-US" dirty="0" err="1"/>
            <a:t>Diseño</a:t>
          </a:r>
          <a:r>
            <a:rPr lang="en-US" dirty="0"/>
            <a:t> de </a:t>
          </a:r>
          <a:r>
            <a:rPr lang="en-US" dirty="0" err="1"/>
            <a:t>Medios</a:t>
          </a:r>
          <a:endParaRPr lang="en-US" dirty="0"/>
        </a:p>
      </dgm:t>
    </dgm:pt>
    <dgm:pt modelId="{857C0C28-D71D-4F90-9A1A-07C6511C4720}" type="parTrans" cxnId="{4D471BC4-68A3-464A-9A5A-63E2EDCE9AF4}">
      <dgm:prSet/>
      <dgm:spPr/>
      <dgm:t>
        <a:bodyPr/>
        <a:lstStyle/>
        <a:p>
          <a:endParaRPr lang="en-US"/>
        </a:p>
      </dgm:t>
    </dgm:pt>
    <dgm:pt modelId="{D180C23D-A767-4E28-92C6-83770AB6B4D8}" type="sibTrans" cxnId="{4D471BC4-68A3-464A-9A5A-63E2EDCE9AF4}">
      <dgm:prSet/>
      <dgm:spPr/>
      <dgm:t>
        <a:bodyPr/>
        <a:lstStyle/>
        <a:p>
          <a:endParaRPr lang="en-US"/>
        </a:p>
      </dgm:t>
    </dgm:pt>
    <dgm:pt modelId="{D5DE4D1D-9973-4F29-98D5-664D525445AD}">
      <dgm:prSet phldrT="[Text]"/>
      <dgm:spPr/>
      <dgm:t>
        <a:bodyPr/>
        <a:lstStyle/>
        <a:p>
          <a:r>
            <a:rPr lang="en-US" dirty="0" err="1"/>
            <a:t>Biotecnología</a:t>
          </a:r>
          <a:endParaRPr lang="en-US" dirty="0"/>
        </a:p>
      </dgm:t>
    </dgm:pt>
    <dgm:pt modelId="{FE339751-DBB5-43B2-891F-9F6FFA3D27A9}" type="parTrans" cxnId="{3B041AC7-E6FF-4862-8B81-97DEA8A277A6}">
      <dgm:prSet/>
      <dgm:spPr/>
      <dgm:t>
        <a:bodyPr/>
        <a:lstStyle/>
        <a:p>
          <a:endParaRPr lang="en-US"/>
        </a:p>
      </dgm:t>
    </dgm:pt>
    <dgm:pt modelId="{FEE5A3EC-2BA1-42F5-B8B4-CDD0D85343B3}" type="sibTrans" cxnId="{3B041AC7-E6FF-4862-8B81-97DEA8A277A6}">
      <dgm:prSet/>
      <dgm:spPr/>
      <dgm:t>
        <a:bodyPr/>
        <a:lstStyle/>
        <a:p>
          <a:endParaRPr lang="en-US"/>
        </a:p>
      </dgm:t>
    </dgm:pt>
    <dgm:pt modelId="{3ADBB2EF-9AB2-41B1-B3FC-5FCA7A73C992}">
      <dgm:prSet phldrT="[Text]"/>
      <dgm:spPr/>
      <dgm:t>
        <a:bodyPr/>
        <a:lstStyle/>
        <a:p>
          <a:r>
            <a:rPr lang="en-US" dirty="0" err="1"/>
            <a:t>Fotografía</a:t>
          </a:r>
          <a:r>
            <a:rPr lang="en-US" dirty="0"/>
            <a:t> Digital</a:t>
          </a:r>
        </a:p>
      </dgm:t>
    </dgm:pt>
    <dgm:pt modelId="{A25E4C05-3470-41E6-AD63-4DADCD305A71}" type="parTrans" cxnId="{A5E9711B-C859-4524-B4F0-E54E74A1C599}">
      <dgm:prSet/>
      <dgm:spPr/>
      <dgm:t>
        <a:bodyPr/>
        <a:lstStyle/>
        <a:p>
          <a:endParaRPr lang="en-US"/>
        </a:p>
      </dgm:t>
    </dgm:pt>
    <dgm:pt modelId="{2E22D1C2-3AE7-46B5-A12D-F1EE50E44B69}" type="sibTrans" cxnId="{A5E9711B-C859-4524-B4F0-E54E74A1C599}">
      <dgm:prSet/>
      <dgm:spPr/>
      <dgm:t>
        <a:bodyPr/>
        <a:lstStyle/>
        <a:p>
          <a:endParaRPr lang="en-US"/>
        </a:p>
      </dgm:t>
    </dgm:pt>
    <dgm:pt modelId="{E46E2EB0-16BB-46E8-8484-C67C810534B9}" type="pres">
      <dgm:prSet presAssocID="{1A67CDAB-7C6D-4A3D-82BA-EC31AB5E67E5}" presName="layout" presStyleCnt="0">
        <dgm:presLayoutVars>
          <dgm:chMax/>
          <dgm:chPref/>
          <dgm:dir/>
          <dgm:resizeHandles/>
        </dgm:presLayoutVars>
      </dgm:prSet>
      <dgm:spPr/>
    </dgm:pt>
    <dgm:pt modelId="{A8041061-959E-4E4C-9514-22F918637A92}" type="pres">
      <dgm:prSet presAssocID="{0AB1C956-3594-4F56-BD35-738CFCC1C67A}" presName="root" presStyleCnt="0">
        <dgm:presLayoutVars>
          <dgm:chMax/>
          <dgm:chPref/>
        </dgm:presLayoutVars>
      </dgm:prSet>
      <dgm:spPr/>
    </dgm:pt>
    <dgm:pt modelId="{E0FA0FBA-1CE7-4C8D-9A8E-F44B3EED9ABD}" type="pres">
      <dgm:prSet presAssocID="{0AB1C956-3594-4F56-BD35-738CFCC1C67A}" presName="rootComposite" presStyleCnt="0">
        <dgm:presLayoutVars/>
      </dgm:prSet>
      <dgm:spPr/>
    </dgm:pt>
    <dgm:pt modelId="{15860108-9895-454C-9E91-6C301F48187F}" type="pres">
      <dgm:prSet presAssocID="{0AB1C956-3594-4F56-BD35-738CFCC1C67A}" presName="ParentAccent" presStyleLbl="alignNode1" presStyleIdx="0" presStyleCnt="4"/>
      <dgm:spPr/>
    </dgm:pt>
    <dgm:pt modelId="{B00C4FD8-10E8-4B59-9334-D3F6736A90C0}" type="pres">
      <dgm:prSet presAssocID="{0AB1C956-3594-4F56-BD35-738CFCC1C67A}" presName="ParentSmallAccent" presStyleLbl="fgAcc1" presStyleIdx="0" presStyleCnt="4"/>
      <dgm:spPr/>
    </dgm:pt>
    <dgm:pt modelId="{ED0A2BCA-5495-47B3-85FF-9B242385306A}" type="pres">
      <dgm:prSet presAssocID="{0AB1C956-3594-4F56-BD35-738CFCC1C67A}" presName="Parent" presStyleLbl="revTx" presStyleIdx="0" presStyleCnt="18">
        <dgm:presLayoutVars>
          <dgm:chMax/>
          <dgm:chPref val="4"/>
          <dgm:bulletEnabled val="1"/>
        </dgm:presLayoutVars>
      </dgm:prSet>
      <dgm:spPr/>
    </dgm:pt>
    <dgm:pt modelId="{A14DC20B-0AE6-415D-BCC4-D9479CBC2C86}" type="pres">
      <dgm:prSet presAssocID="{0AB1C956-3594-4F56-BD35-738CFCC1C67A}" presName="childShape" presStyleCnt="0">
        <dgm:presLayoutVars>
          <dgm:chMax val="0"/>
          <dgm:chPref val="0"/>
        </dgm:presLayoutVars>
      </dgm:prSet>
      <dgm:spPr/>
    </dgm:pt>
    <dgm:pt modelId="{1D92CC76-CA8B-476B-8123-A8A6DB8E35F4}" type="pres">
      <dgm:prSet presAssocID="{35A9B7F6-440D-4ADE-A0AF-86A76E4450CB}" presName="childComposite" presStyleCnt="0">
        <dgm:presLayoutVars>
          <dgm:chMax val="0"/>
          <dgm:chPref val="0"/>
        </dgm:presLayoutVars>
      </dgm:prSet>
      <dgm:spPr/>
    </dgm:pt>
    <dgm:pt modelId="{C63FCDA9-41F3-4B66-A33A-CEE2ED1BEB49}" type="pres">
      <dgm:prSet presAssocID="{35A9B7F6-440D-4ADE-A0AF-86A76E4450CB}" presName="ChildAccent" presStyleLbl="solidFgAcc1" presStyleIdx="0" presStyleCnt="14"/>
      <dgm:spPr/>
    </dgm:pt>
    <dgm:pt modelId="{7F2CDE01-52A8-4A38-A5C8-7C2316F6B80B}" type="pres">
      <dgm:prSet presAssocID="{35A9B7F6-440D-4ADE-A0AF-86A76E4450CB}" presName="Child" presStyleLbl="revTx" presStyleIdx="1" presStyleCnt="18">
        <dgm:presLayoutVars>
          <dgm:chMax val="0"/>
          <dgm:chPref val="0"/>
          <dgm:bulletEnabled val="1"/>
        </dgm:presLayoutVars>
      </dgm:prSet>
      <dgm:spPr/>
    </dgm:pt>
    <dgm:pt modelId="{F1BE09E6-CFF4-4595-82DD-469517BD3B43}" type="pres">
      <dgm:prSet presAssocID="{245FE239-528D-4FCF-A3A5-12053C25E6F9}" presName="childComposite" presStyleCnt="0">
        <dgm:presLayoutVars>
          <dgm:chMax val="0"/>
          <dgm:chPref val="0"/>
        </dgm:presLayoutVars>
      </dgm:prSet>
      <dgm:spPr/>
    </dgm:pt>
    <dgm:pt modelId="{89C8470F-FC3F-4137-A838-6309F9BA864E}" type="pres">
      <dgm:prSet presAssocID="{245FE239-528D-4FCF-A3A5-12053C25E6F9}" presName="ChildAccent" presStyleLbl="solidFgAcc1" presStyleIdx="1" presStyleCnt="14"/>
      <dgm:spPr/>
    </dgm:pt>
    <dgm:pt modelId="{48C1D891-968C-4F7A-BAAB-174DA2297B5F}" type="pres">
      <dgm:prSet presAssocID="{245FE239-528D-4FCF-A3A5-12053C25E6F9}" presName="Child" presStyleLbl="revTx" presStyleIdx="2" presStyleCnt="18">
        <dgm:presLayoutVars>
          <dgm:chMax val="0"/>
          <dgm:chPref val="0"/>
          <dgm:bulletEnabled val="1"/>
        </dgm:presLayoutVars>
      </dgm:prSet>
      <dgm:spPr/>
    </dgm:pt>
    <dgm:pt modelId="{97BB2C29-7B00-4B31-B406-D802B5B14B17}" type="pres">
      <dgm:prSet presAssocID="{8E917BDB-6F6F-4069-BE92-13921406856F}" presName="childComposite" presStyleCnt="0">
        <dgm:presLayoutVars>
          <dgm:chMax val="0"/>
          <dgm:chPref val="0"/>
        </dgm:presLayoutVars>
      </dgm:prSet>
      <dgm:spPr/>
    </dgm:pt>
    <dgm:pt modelId="{C5D0D38B-C429-4AAF-834D-6BF9C7FA943F}" type="pres">
      <dgm:prSet presAssocID="{8E917BDB-6F6F-4069-BE92-13921406856F}" presName="ChildAccent" presStyleLbl="solidFgAcc1" presStyleIdx="2" presStyleCnt="14"/>
      <dgm:spPr/>
    </dgm:pt>
    <dgm:pt modelId="{0755E8B3-CD21-42B9-96E2-CF87166B2225}" type="pres">
      <dgm:prSet presAssocID="{8E917BDB-6F6F-4069-BE92-13921406856F}" presName="Child" presStyleLbl="revTx" presStyleIdx="3" presStyleCnt="18">
        <dgm:presLayoutVars>
          <dgm:chMax val="0"/>
          <dgm:chPref val="0"/>
          <dgm:bulletEnabled val="1"/>
        </dgm:presLayoutVars>
      </dgm:prSet>
      <dgm:spPr/>
    </dgm:pt>
    <dgm:pt modelId="{2150ADDC-A7FC-4A0B-AF9C-5AEDB8414C71}" type="pres">
      <dgm:prSet presAssocID="{2B63B89A-3CA7-4D0E-8214-A6A313C7D124}" presName="childComposite" presStyleCnt="0">
        <dgm:presLayoutVars>
          <dgm:chMax val="0"/>
          <dgm:chPref val="0"/>
        </dgm:presLayoutVars>
      </dgm:prSet>
      <dgm:spPr/>
    </dgm:pt>
    <dgm:pt modelId="{BCC57EFF-0818-4D68-B60E-DFB86F6ABEF7}" type="pres">
      <dgm:prSet presAssocID="{2B63B89A-3CA7-4D0E-8214-A6A313C7D124}" presName="ChildAccent" presStyleLbl="solidFgAcc1" presStyleIdx="3" presStyleCnt="14"/>
      <dgm:spPr/>
    </dgm:pt>
    <dgm:pt modelId="{2A234DF4-3A21-4C63-A3D2-8301C6697012}" type="pres">
      <dgm:prSet presAssocID="{2B63B89A-3CA7-4D0E-8214-A6A313C7D124}" presName="Child" presStyleLbl="revTx" presStyleIdx="4" presStyleCnt="18">
        <dgm:presLayoutVars>
          <dgm:chMax val="0"/>
          <dgm:chPref val="0"/>
          <dgm:bulletEnabled val="1"/>
        </dgm:presLayoutVars>
      </dgm:prSet>
      <dgm:spPr/>
    </dgm:pt>
    <dgm:pt modelId="{C6A14367-9433-4A63-A404-592BBF993000}" type="pres">
      <dgm:prSet presAssocID="{4A997655-8B8D-4D3E-8F68-59609C4724CA}" presName="childComposite" presStyleCnt="0">
        <dgm:presLayoutVars>
          <dgm:chMax val="0"/>
          <dgm:chPref val="0"/>
        </dgm:presLayoutVars>
      </dgm:prSet>
      <dgm:spPr/>
    </dgm:pt>
    <dgm:pt modelId="{AA8BD417-5DD1-444B-B95D-B1DF57A5AB98}" type="pres">
      <dgm:prSet presAssocID="{4A997655-8B8D-4D3E-8F68-59609C4724CA}" presName="ChildAccent" presStyleLbl="solidFgAcc1" presStyleIdx="4" presStyleCnt="14"/>
      <dgm:spPr/>
    </dgm:pt>
    <dgm:pt modelId="{FB3700D7-6657-4C26-BF5A-7923390E708B}" type="pres">
      <dgm:prSet presAssocID="{4A997655-8B8D-4D3E-8F68-59609C4724CA}" presName="Child" presStyleLbl="revTx" presStyleIdx="5" presStyleCnt="18">
        <dgm:presLayoutVars>
          <dgm:chMax val="0"/>
          <dgm:chPref val="0"/>
          <dgm:bulletEnabled val="1"/>
        </dgm:presLayoutVars>
      </dgm:prSet>
      <dgm:spPr/>
    </dgm:pt>
    <dgm:pt modelId="{ADA91A77-371D-4DF8-80CA-3872B1BA0A14}" type="pres">
      <dgm:prSet presAssocID="{3ADBB2EF-9AB2-41B1-B3FC-5FCA7A73C992}" presName="childComposite" presStyleCnt="0">
        <dgm:presLayoutVars>
          <dgm:chMax val="0"/>
          <dgm:chPref val="0"/>
        </dgm:presLayoutVars>
      </dgm:prSet>
      <dgm:spPr/>
    </dgm:pt>
    <dgm:pt modelId="{FACA4456-30C9-4A63-892E-424DDCA7E6E9}" type="pres">
      <dgm:prSet presAssocID="{3ADBB2EF-9AB2-41B1-B3FC-5FCA7A73C992}" presName="ChildAccent" presStyleLbl="solidFgAcc1" presStyleIdx="5" presStyleCnt="14"/>
      <dgm:spPr/>
    </dgm:pt>
    <dgm:pt modelId="{5145E420-EB3B-4091-86BA-44E8BAFF196B}" type="pres">
      <dgm:prSet presAssocID="{3ADBB2EF-9AB2-41B1-B3FC-5FCA7A73C992}" presName="Child" presStyleLbl="revTx" presStyleIdx="6" presStyleCnt="18">
        <dgm:presLayoutVars>
          <dgm:chMax val="0"/>
          <dgm:chPref val="0"/>
          <dgm:bulletEnabled val="1"/>
        </dgm:presLayoutVars>
      </dgm:prSet>
      <dgm:spPr/>
    </dgm:pt>
    <dgm:pt modelId="{9962792F-8353-4E6B-A16A-1947043B2921}" type="pres">
      <dgm:prSet presAssocID="{3C1C6D8C-819B-47C1-96A3-565DFE67ECC4}" presName="root" presStyleCnt="0">
        <dgm:presLayoutVars>
          <dgm:chMax/>
          <dgm:chPref/>
        </dgm:presLayoutVars>
      </dgm:prSet>
      <dgm:spPr/>
    </dgm:pt>
    <dgm:pt modelId="{3ECEA910-E8A0-42AB-B233-6F346F8232F4}" type="pres">
      <dgm:prSet presAssocID="{3C1C6D8C-819B-47C1-96A3-565DFE67ECC4}" presName="rootComposite" presStyleCnt="0">
        <dgm:presLayoutVars/>
      </dgm:prSet>
      <dgm:spPr/>
    </dgm:pt>
    <dgm:pt modelId="{9091B44A-2111-4895-8B65-64F8C42F7287}" type="pres">
      <dgm:prSet presAssocID="{3C1C6D8C-819B-47C1-96A3-565DFE67ECC4}" presName="ParentAccent" presStyleLbl="alignNode1" presStyleIdx="1" presStyleCnt="4"/>
      <dgm:spPr/>
    </dgm:pt>
    <dgm:pt modelId="{A692419C-8854-4C13-845E-5FACEF145231}" type="pres">
      <dgm:prSet presAssocID="{3C1C6D8C-819B-47C1-96A3-565DFE67ECC4}" presName="ParentSmallAccent" presStyleLbl="fgAcc1" presStyleIdx="1" presStyleCnt="4"/>
      <dgm:spPr/>
    </dgm:pt>
    <dgm:pt modelId="{8987960C-DF09-47C6-852B-353D9120C521}" type="pres">
      <dgm:prSet presAssocID="{3C1C6D8C-819B-47C1-96A3-565DFE67ECC4}" presName="Parent" presStyleLbl="revTx" presStyleIdx="7" presStyleCnt="18">
        <dgm:presLayoutVars>
          <dgm:chMax/>
          <dgm:chPref val="4"/>
          <dgm:bulletEnabled val="1"/>
        </dgm:presLayoutVars>
      </dgm:prSet>
      <dgm:spPr/>
    </dgm:pt>
    <dgm:pt modelId="{07686343-46DF-45D5-8EF1-7A028427B1BB}" type="pres">
      <dgm:prSet presAssocID="{3C1C6D8C-819B-47C1-96A3-565DFE67ECC4}" presName="childShape" presStyleCnt="0">
        <dgm:presLayoutVars>
          <dgm:chMax val="0"/>
          <dgm:chPref val="0"/>
        </dgm:presLayoutVars>
      </dgm:prSet>
      <dgm:spPr/>
    </dgm:pt>
    <dgm:pt modelId="{D6EFEFEE-7450-4F7B-A09F-3F5E6A4F8E0D}" type="pres">
      <dgm:prSet presAssocID="{1C356E70-8F1A-4D62-B13A-2F868688E400}" presName="childComposite" presStyleCnt="0">
        <dgm:presLayoutVars>
          <dgm:chMax val="0"/>
          <dgm:chPref val="0"/>
        </dgm:presLayoutVars>
      </dgm:prSet>
      <dgm:spPr/>
    </dgm:pt>
    <dgm:pt modelId="{66FDA853-23CD-4A43-B4A2-EDBE5699480B}" type="pres">
      <dgm:prSet presAssocID="{1C356E70-8F1A-4D62-B13A-2F868688E400}" presName="ChildAccent" presStyleLbl="solidFgAcc1" presStyleIdx="6" presStyleCnt="14"/>
      <dgm:spPr/>
    </dgm:pt>
    <dgm:pt modelId="{9B1FCBEE-8558-478B-9D67-18D90CE7252B}" type="pres">
      <dgm:prSet presAssocID="{1C356E70-8F1A-4D62-B13A-2F868688E400}" presName="Child" presStyleLbl="revTx" presStyleIdx="8" presStyleCnt="18">
        <dgm:presLayoutVars>
          <dgm:chMax val="0"/>
          <dgm:chPref val="0"/>
          <dgm:bulletEnabled val="1"/>
        </dgm:presLayoutVars>
      </dgm:prSet>
      <dgm:spPr/>
    </dgm:pt>
    <dgm:pt modelId="{A00AF316-551A-4E65-AF73-801D9F75B42A}" type="pres">
      <dgm:prSet presAssocID="{89C00365-9AA9-408C-8518-9B489403423A}" presName="childComposite" presStyleCnt="0">
        <dgm:presLayoutVars>
          <dgm:chMax val="0"/>
          <dgm:chPref val="0"/>
        </dgm:presLayoutVars>
      </dgm:prSet>
      <dgm:spPr/>
    </dgm:pt>
    <dgm:pt modelId="{3537C42E-310A-46DA-A184-1171048BAE4F}" type="pres">
      <dgm:prSet presAssocID="{89C00365-9AA9-408C-8518-9B489403423A}" presName="ChildAccent" presStyleLbl="solidFgAcc1" presStyleIdx="7" presStyleCnt="14"/>
      <dgm:spPr/>
    </dgm:pt>
    <dgm:pt modelId="{EBCADA58-5C17-4A7B-B5B3-41A6BACC372C}" type="pres">
      <dgm:prSet presAssocID="{89C00365-9AA9-408C-8518-9B489403423A}" presName="Child" presStyleLbl="revTx" presStyleIdx="9" presStyleCnt="18">
        <dgm:presLayoutVars>
          <dgm:chMax val="0"/>
          <dgm:chPref val="0"/>
          <dgm:bulletEnabled val="1"/>
        </dgm:presLayoutVars>
      </dgm:prSet>
      <dgm:spPr/>
    </dgm:pt>
    <dgm:pt modelId="{65F2A6EF-DDFE-4126-8F90-79D306793AA0}" type="pres">
      <dgm:prSet presAssocID="{5CBDB177-4FA2-4090-99DD-8AFC79BC35A9}" presName="root" presStyleCnt="0">
        <dgm:presLayoutVars>
          <dgm:chMax/>
          <dgm:chPref/>
        </dgm:presLayoutVars>
      </dgm:prSet>
      <dgm:spPr/>
    </dgm:pt>
    <dgm:pt modelId="{17C74F04-5907-46C8-827E-0F6309B8BB64}" type="pres">
      <dgm:prSet presAssocID="{5CBDB177-4FA2-4090-99DD-8AFC79BC35A9}" presName="rootComposite" presStyleCnt="0">
        <dgm:presLayoutVars/>
      </dgm:prSet>
      <dgm:spPr/>
    </dgm:pt>
    <dgm:pt modelId="{78AF1C82-0FA0-4BA5-A03F-A11C9270532E}" type="pres">
      <dgm:prSet presAssocID="{5CBDB177-4FA2-4090-99DD-8AFC79BC35A9}" presName="ParentAccent" presStyleLbl="alignNode1" presStyleIdx="2" presStyleCnt="4"/>
      <dgm:spPr/>
    </dgm:pt>
    <dgm:pt modelId="{F522F3CA-9D81-4A1D-AB70-70937A73B5AB}" type="pres">
      <dgm:prSet presAssocID="{5CBDB177-4FA2-4090-99DD-8AFC79BC35A9}" presName="ParentSmallAccent" presStyleLbl="fgAcc1" presStyleIdx="2" presStyleCnt="4"/>
      <dgm:spPr/>
    </dgm:pt>
    <dgm:pt modelId="{86ED422E-0169-4788-A07B-7BF869E17D49}" type="pres">
      <dgm:prSet presAssocID="{5CBDB177-4FA2-4090-99DD-8AFC79BC35A9}" presName="Parent" presStyleLbl="revTx" presStyleIdx="10" presStyleCnt="18">
        <dgm:presLayoutVars>
          <dgm:chMax/>
          <dgm:chPref val="4"/>
          <dgm:bulletEnabled val="1"/>
        </dgm:presLayoutVars>
      </dgm:prSet>
      <dgm:spPr/>
    </dgm:pt>
    <dgm:pt modelId="{66A6C5D4-C0DD-44AE-B39A-ABD5C096C719}" type="pres">
      <dgm:prSet presAssocID="{5CBDB177-4FA2-4090-99DD-8AFC79BC35A9}" presName="childShape" presStyleCnt="0">
        <dgm:presLayoutVars>
          <dgm:chMax val="0"/>
          <dgm:chPref val="0"/>
        </dgm:presLayoutVars>
      </dgm:prSet>
      <dgm:spPr/>
    </dgm:pt>
    <dgm:pt modelId="{6F982A23-ACE5-4E8E-BF25-851FCE04A07F}" type="pres">
      <dgm:prSet presAssocID="{75CD8AC6-1457-4247-AAAF-F38AF3D4B84E}" presName="childComposite" presStyleCnt="0">
        <dgm:presLayoutVars>
          <dgm:chMax val="0"/>
          <dgm:chPref val="0"/>
        </dgm:presLayoutVars>
      </dgm:prSet>
      <dgm:spPr/>
    </dgm:pt>
    <dgm:pt modelId="{37CF6F13-73FC-4F25-B85C-432F64CD384E}" type="pres">
      <dgm:prSet presAssocID="{75CD8AC6-1457-4247-AAAF-F38AF3D4B84E}" presName="ChildAccent" presStyleLbl="solidFgAcc1" presStyleIdx="8" presStyleCnt="14"/>
      <dgm:spPr/>
    </dgm:pt>
    <dgm:pt modelId="{B1D5F013-F68F-4DFA-92A4-15D3033BEBCE}" type="pres">
      <dgm:prSet presAssocID="{75CD8AC6-1457-4247-AAAF-F38AF3D4B84E}" presName="Child" presStyleLbl="revTx" presStyleIdx="11" presStyleCnt="18">
        <dgm:presLayoutVars>
          <dgm:chMax val="0"/>
          <dgm:chPref val="0"/>
          <dgm:bulletEnabled val="1"/>
        </dgm:presLayoutVars>
      </dgm:prSet>
      <dgm:spPr/>
    </dgm:pt>
    <dgm:pt modelId="{7DE28265-E4EB-432F-8D4F-2E2E764ABFDF}" type="pres">
      <dgm:prSet presAssocID="{66FBC1A4-961B-454A-8521-FDF5DEBC4F6D}" presName="childComposite" presStyleCnt="0">
        <dgm:presLayoutVars>
          <dgm:chMax val="0"/>
          <dgm:chPref val="0"/>
        </dgm:presLayoutVars>
      </dgm:prSet>
      <dgm:spPr/>
    </dgm:pt>
    <dgm:pt modelId="{5BCEED56-08E8-4620-B302-E3F7523D116F}" type="pres">
      <dgm:prSet presAssocID="{66FBC1A4-961B-454A-8521-FDF5DEBC4F6D}" presName="ChildAccent" presStyleLbl="solidFgAcc1" presStyleIdx="9" presStyleCnt="14"/>
      <dgm:spPr/>
    </dgm:pt>
    <dgm:pt modelId="{1D414682-6A79-4A49-824B-2E1BC11D46D5}" type="pres">
      <dgm:prSet presAssocID="{66FBC1A4-961B-454A-8521-FDF5DEBC4F6D}" presName="Child" presStyleLbl="revTx" presStyleIdx="12" presStyleCnt="18">
        <dgm:presLayoutVars>
          <dgm:chMax val="0"/>
          <dgm:chPref val="0"/>
          <dgm:bulletEnabled val="1"/>
        </dgm:presLayoutVars>
      </dgm:prSet>
      <dgm:spPr/>
    </dgm:pt>
    <dgm:pt modelId="{896168B2-53BA-44BE-89BB-6521DC9464AB}" type="pres">
      <dgm:prSet presAssocID="{34DF595C-7961-474D-A93F-3005F86BAD20}" presName="childComposite" presStyleCnt="0">
        <dgm:presLayoutVars>
          <dgm:chMax val="0"/>
          <dgm:chPref val="0"/>
        </dgm:presLayoutVars>
      </dgm:prSet>
      <dgm:spPr/>
    </dgm:pt>
    <dgm:pt modelId="{9EED764F-C1BB-4BE7-A7A7-386343F8A435}" type="pres">
      <dgm:prSet presAssocID="{34DF595C-7961-474D-A93F-3005F86BAD20}" presName="ChildAccent" presStyleLbl="solidFgAcc1" presStyleIdx="10" presStyleCnt="14"/>
      <dgm:spPr/>
    </dgm:pt>
    <dgm:pt modelId="{9424B2D9-B0EF-4A65-8C2C-8F6ECB6181E5}" type="pres">
      <dgm:prSet presAssocID="{34DF595C-7961-474D-A93F-3005F86BAD20}" presName="Child" presStyleLbl="revTx" presStyleIdx="13" presStyleCnt="18">
        <dgm:presLayoutVars>
          <dgm:chMax val="0"/>
          <dgm:chPref val="0"/>
          <dgm:bulletEnabled val="1"/>
        </dgm:presLayoutVars>
      </dgm:prSet>
      <dgm:spPr/>
    </dgm:pt>
    <dgm:pt modelId="{040C300E-76CB-4F6D-B4FA-CC2798D66E89}" type="pres">
      <dgm:prSet presAssocID="{D5DE4D1D-9973-4F29-98D5-664D525445AD}" presName="childComposite" presStyleCnt="0">
        <dgm:presLayoutVars>
          <dgm:chMax val="0"/>
          <dgm:chPref val="0"/>
        </dgm:presLayoutVars>
      </dgm:prSet>
      <dgm:spPr/>
    </dgm:pt>
    <dgm:pt modelId="{824425D2-AA5D-4C42-B75A-BCD3679C9537}" type="pres">
      <dgm:prSet presAssocID="{D5DE4D1D-9973-4F29-98D5-664D525445AD}" presName="ChildAccent" presStyleLbl="solidFgAcc1" presStyleIdx="11" presStyleCnt="14"/>
      <dgm:spPr/>
    </dgm:pt>
    <dgm:pt modelId="{92D27EC2-5BA0-477A-AE18-4200540E5B86}" type="pres">
      <dgm:prSet presAssocID="{D5DE4D1D-9973-4F29-98D5-664D525445AD}" presName="Child" presStyleLbl="revTx" presStyleIdx="14" presStyleCnt="18">
        <dgm:presLayoutVars>
          <dgm:chMax val="0"/>
          <dgm:chPref val="0"/>
          <dgm:bulletEnabled val="1"/>
        </dgm:presLayoutVars>
      </dgm:prSet>
      <dgm:spPr/>
    </dgm:pt>
    <dgm:pt modelId="{30C27C07-1E10-4345-B145-FC1D97A28FA5}" type="pres">
      <dgm:prSet presAssocID="{F8B02832-AA65-4647-A0E6-47DD48E189FE}" presName="root" presStyleCnt="0">
        <dgm:presLayoutVars>
          <dgm:chMax/>
          <dgm:chPref/>
        </dgm:presLayoutVars>
      </dgm:prSet>
      <dgm:spPr/>
    </dgm:pt>
    <dgm:pt modelId="{C6EF2A6A-0D1B-43DE-928A-A62F9B71AFDE}" type="pres">
      <dgm:prSet presAssocID="{F8B02832-AA65-4647-A0E6-47DD48E189FE}" presName="rootComposite" presStyleCnt="0">
        <dgm:presLayoutVars/>
      </dgm:prSet>
      <dgm:spPr/>
    </dgm:pt>
    <dgm:pt modelId="{B10A0498-DFA1-4A15-B4F4-468B958C700D}" type="pres">
      <dgm:prSet presAssocID="{F8B02832-AA65-4647-A0E6-47DD48E189FE}" presName="ParentAccent" presStyleLbl="alignNode1" presStyleIdx="3" presStyleCnt="4"/>
      <dgm:spPr/>
    </dgm:pt>
    <dgm:pt modelId="{3E5BD40E-D913-48BC-88A5-139F625A9FD8}" type="pres">
      <dgm:prSet presAssocID="{F8B02832-AA65-4647-A0E6-47DD48E189FE}" presName="ParentSmallAccent" presStyleLbl="fgAcc1" presStyleIdx="3" presStyleCnt="4"/>
      <dgm:spPr/>
    </dgm:pt>
    <dgm:pt modelId="{B7C7662B-74D4-4E42-BFE0-ED1A1B546000}" type="pres">
      <dgm:prSet presAssocID="{F8B02832-AA65-4647-A0E6-47DD48E189FE}" presName="Parent" presStyleLbl="revTx" presStyleIdx="15" presStyleCnt="18">
        <dgm:presLayoutVars>
          <dgm:chMax/>
          <dgm:chPref val="4"/>
          <dgm:bulletEnabled val="1"/>
        </dgm:presLayoutVars>
      </dgm:prSet>
      <dgm:spPr/>
    </dgm:pt>
    <dgm:pt modelId="{0BE7422F-E480-4B3C-9F40-37B6E451B69F}" type="pres">
      <dgm:prSet presAssocID="{F8B02832-AA65-4647-A0E6-47DD48E189FE}" presName="childShape" presStyleCnt="0">
        <dgm:presLayoutVars>
          <dgm:chMax val="0"/>
          <dgm:chPref val="0"/>
        </dgm:presLayoutVars>
      </dgm:prSet>
      <dgm:spPr/>
    </dgm:pt>
    <dgm:pt modelId="{0DE8AB3F-D3FF-49F3-8C22-A8F9F8EF5860}" type="pres">
      <dgm:prSet presAssocID="{1F8FD71E-8548-401B-87C3-1CE053EF1398}" presName="childComposite" presStyleCnt="0">
        <dgm:presLayoutVars>
          <dgm:chMax val="0"/>
          <dgm:chPref val="0"/>
        </dgm:presLayoutVars>
      </dgm:prSet>
      <dgm:spPr/>
    </dgm:pt>
    <dgm:pt modelId="{4754A60C-F3FF-4219-84F1-A3AC5894AFB5}" type="pres">
      <dgm:prSet presAssocID="{1F8FD71E-8548-401B-87C3-1CE053EF1398}" presName="ChildAccent" presStyleLbl="solidFgAcc1" presStyleIdx="12" presStyleCnt="14"/>
      <dgm:spPr/>
    </dgm:pt>
    <dgm:pt modelId="{FB6BBBFF-9FD5-465A-80D7-F045574EF099}" type="pres">
      <dgm:prSet presAssocID="{1F8FD71E-8548-401B-87C3-1CE053EF1398}" presName="Child" presStyleLbl="revTx" presStyleIdx="16" presStyleCnt="18">
        <dgm:presLayoutVars>
          <dgm:chMax val="0"/>
          <dgm:chPref val="0"/>
          <dgm:bulletEnabled val="1"/>
        </dgm:presLayoutVars>
      </dgm:prSet>
      <dgm:spPr/>
    </dgm:pt>
    <dgm:pt modelId="{90EE5601-B190-4CE5-9D65-6302AE600F0F}" type="pres">
      <dgm:prSet presAssocID="{67B87558-CFF7-4C2E-A7FD-C237B990689D}" presName="childComposite" presStyleCnt="0">
        <dgm:presLayoutVars>
          <dgm:chMax val="0"/>
          <dgm:chPref val="0"/>
        </dgm:presLayoutVars>
      </dgm:prSet>
      <dgm:spPr/>
    </dgm:pt>
    <dgm:pt modelId="{694312EA-FF16-40E5-BBC6-D3532BB68A11}" type="pres">
      <dgm:prSet presAssocID="{67B87558-CFF7-4C2E-A7FD-C237B990689D}" presName="ChildAccent" presStyleLbl="solidFgAcc1" presStyleIdx="13" presStyleCnt="14"/>
      <dgm:spPr/>
    </dgm:pt>
    <dgm:pt modelId="{313ACBF4-07A9-4012-8777-002264C001A8}" type="pres">
      <dgm:prSet presAssocID="{67B87558-CFF7-4C2E-A7FD-C237B990689D}" presName="Child" presStyleLbl="revTx" presStyleIdx="17" presStyleCnt="18">
        <dgm:presLayoutVars>
          <dgm:chMax val="0"/>
          <dgm:chPref val="0"/>
          <dgm:bulletEnabled val="1"/>
        </dgm:presLayoutVars>
      </dgm:prSet>
      <dgm:spPr/>
    </dgm:pt>
  </dgm:ptLst>
  <dgm:cxnLst>
    <dgm:cxn modelId="{34E24415-2F5B-4D3A-825C-44D73973318D}" srcId="{3C1C6D8C-819B-47C1-96A3-565DFE67ECC4}" destId="{1C356E70-8F1A-4D62-B13A-2F868688E400}" srcOrd="0" destOrd="0" parTransId="{98D40F98-671D-41C9-8959-8A19AB8AB50D}" sibTransId="{E725FB31-3818-444C-A14D-4B7F12F4C791}"/>
    <dgm:cxn modelId="{A6EB1618-6369-4FA4-98A5-F2EB0D41D0E8}" srcId="{0AB1C956-3594-4F56-BD35-738CFCC1C67A}" destId="{245FE239-528D-4FCF-A3A5-12053C25E6F9}" srcOrd="1" destOrd="0" parTransId="{BF555C3C-45A1-4204-8247-6E0DD6705CD2}" sibTransId="{1A99F428-3F69-441C-98A9-BDB35EBFC920}"/>
    <dgm:cxn modelId="{DF2CA418-5A08-4390-88CC-D95875F9DA21}" type="presOf" srcId="{1F8FD71E-8548-401B-87C3-1CE053EF1398}" destId="{FB6BBBFF-9FD5-465A-80D7-F045574EF099}" srcOrd="0" destOrd="0" presId="urn:microsoft.com/office/officeart/2008/layout/SquareAccentList"/>
    <dgm:cxn modelId="{A5E9711B-C859-4524-B4F0-E54E74A1C599}" srcId="{0AB1C956-3594-4F56-BD35-738CFCC1C67A}" destId="{3ADBB2EF-9AB2-41B1-B3FC-5FCA7A73C992}" srcOrd="5" destOrd="0" parTransId="{A25E4C05-3470-41E6-AD63-4DADCD305A71}" sibTransId="{2E22D1C2-3AE7-46B5-A12D-F1EE50E44B69}"/>
    <dgm:cxn modelId="{6C5F551C-F474-46F2-A401-46542B1124B1}" type="presOf" srcId="{1A67CDAB-7C6D-4A3D-82BA-EC31AB5E67E5}" destId="{E46E2EB0-16BB-46E8-8484-C67C810534B9}" srcOrd="0" destOrd="0" presId="urn:microsoft.com/office/officeart/2008/layout/SquareAccentList"/>
    <dgm:cxn modelId="{0BE7661E-E5CA-439E-B143-DAD31804D836}" type="presOf" srcId="{3C1C6D8C-819B-47C1-96A3-565DFE67ECC4}" destId="{8987960C-DF09-47C6-852B-353D9120C521}" srcOrd="0" destOrd="0" presId="urn:microsoft.com/office/officeart/2008/layout/SquareAccentList"/>
    <dgm:cxn modelId="{0873D21F-D9C9-4B54-B80B-8852D8D5D61F}" type="presOf" srcId="{F8B02832-AA65-4647-A0E6-47DD48E189FE}" destId="{B7C7662B-74D4-4E42-BFE0-ED1A1B546000}" srcOrd="0" destOrd="0" presId="urn:microsoft.com/office/officeart/2008/layout/SquareAccentList"/>
    <dgm:cxn modelId="{8F788C28-68C3-4D6E-A594-72BE4649E2A3}" srcId="{1A67CDAB-7C6D-4A3D-82BA-EC31AB5E67E5}" destId="{0AB1C956-3594-4F56-BD35-738CFCC1C67A}" srcOrd="0" destOrd="0" parTransId="{60998859-923C-434F-89F7-7AEE742AE563}" sibTransId="{07E8E175-6A41-4EDD-A6B7-91CA394718A7}"/>
    <dgm:cxn modelId="{B3C85B30-76A0-4A73-995E-79761E467040}" srcId="{1A67CDAB-7C6D-4A3D-82BA-EC31AB5E67E5}" destId="{F8B02832-AA65-4647-A0E6-47DD48E189FE}" srcOrd="3" destOrd="0" parTransId="{1CCB00F8-E4B2-4973-9ECB-B42098DDF710}" sibTransId="{B829AFA0-C7F9-48D6-9F71-6092FD1EEEC3}"/>
    <dgm:cxn modelId="{043D2235-0A4E-4AC7-9F69-3F9BA8F91EB6}" type="presOf" srcId="{0AB1C956-3594-4F56-BD35-738CFCC1C67A}" destId="{ED0A2BCA-5495-47B3-85FF-9B242385306A}" srcOrd="0" destOrd="0" presId="urn:microsoft.com/office/officeart/2008/layout/SquareAccentList"/>
    <dgm:cxn modelId="{9148E835-FCA9-4471-9A6F-B659C484FBFB}" type="presOf" srcId="{D5DE4D1D-9973-4F29-98D5-664D525445AD}" destId="{92D27EC2-5BA0-477A-AE18-4200540E5B86}" srcOrd="0" destOrd="0" presId="urn:microsoft.com/office/officeart/2008/layout/SquareAccentList"/>
    <dgm:cxn modelId="{85F5C262-92F5-437C-A572-5C587914D291}" type="presOf" srcId="{1C356E70-8F1A-4D62-B13A-2F868688E400}" destId="{9B1FCBEE-8558-478B-9D67-18D90CE7252B}" srcOrd="0" destOrd="0" presId="urn:microsoft.com/office/officeart/2008/layout/SquareAccentList"/>
    <dgm:cxn modelId="{46ADE763-0546-4383-BEA4-A02535707B83}" srcId="{0AB1C956-3594-4F56-BD35-738CFCC1C67A}" destId="{8E917BDB-6F6F-4069-BE92-13921406856F}" srcOrd="2" destOrd="0" parTransId="{DF179C7E-3513-452D-BB41-6C05F0233F9A}" sibTransId="{2F600C64-6963-4E19-B60F-29B96015EFF1}"/>
    <dgm:cxn modelId="{EABFDF44-65AF-41F3-AA80-10321B21F01D}" type="presOf" srcId="{67B87558-CFF7-4C2E-A7FD-C237B990689D}" destId="{313ACBF4-07A9-4012-8777-002264C001A8}" srcOrd="0" destOrd="0" presId="urn:microsoft.com/office/officeart/2008/layout/SquareAccentList"/>
    <dgm:cxn modelId="{3C1DED66-FE30-440A-92B1-41C8C3DA07CE}" srcId="{0AB1C956-3594-4F56-BD35-738CFCC1C67A}" destId="{35A9B7F6-440D-4ADE-A0AF-86A76E4450CB}" srcOrd="0" destOrd="0" parTransId="{866295EF-9114-4E28-ADAC-18C484303515}" sibTransId="{B95DD643-67A1-46E6-9D6A-BD264E69D37A}"/>
    <dgm:cxn modelId="{DFFF4248-F68A-4493-A566-7C4ACE05EA21}" srcId="{0AB1C956-3594-4F56-BD35-738CFCC1C67A}" destId="{2B63B89A-3CA7-4D0E-8214-A6A313C7D124}" srcOrd="3" destOrd="0" parTransId="{C0CE2F03-116E-43A0-936F-4EDE0E3B1557}" sibTransId="{C99E3C25-AD1F-4BA8-B79D-AC3E3D737304}"/>
    <dgm:cxn modelId="{B8124E69-A859-4874-BA1F-E551DF63DF7B}" srcId="{3C1C6D8C-819B-47C1-96A3-565DFE67ECC4}" destId="{89C00365-9AA9-408C-8518-9B489403423A}" srcOrd="1" destOrd="0" parTransId="{7DF67196-A6B0-4D6D-8313-DE0A8F166C82}" sibTransId="{3F45B6B0-E161-44B2-B0EA-565F60F58185}"/>
    <dgm:cxn modelId="{4B4C7149-23A5-44F9-9367-024DAD6985EE}" srcId="{1A67CDAB-7C6D-4A3D-82BA-EC31AB5E67E5}" destId="{5CBDB177-4FA2-4090-99DD-8AFC79BC35A9}" srcOrd="2" destOrd="0" parTransId="{8E149974-AC68-486D-900A-6396121E93A9}" sibTransId="{B732D9A1-9A1B-445E-A3E7-89502B4688F0}"/>
    <dgm:cxn modelId="{8760B66A-D9EE-409C-9254-84CF0720748A}" type="presOf" srcId="{66FBC1A4-961B-454A-8521-FDF5DEBC4F6D}" destId="{1D414682-6A79-4A49-824B-2E1BC11D46D5}" srcOrd="0" destOrd="0" presId="urn:microsoft.com/office/officeart/2008/layout/SquareAccentList"/>
    <dgm:cxn modelId="{7008C56C-AF63-470E-9958-68B0C829368F}" type="presOf" srcId="{75CD8AC6-1457-4247-AAAF-F38AF3D4B84E}" destId="{B1D5F013-F68F-4DFA-92A4-15D3033BEBCE}" srcOrd="0" destOrd="0" presId="urn:microsoft.com/office/officeart/2008/layout/SquareAccentList"/>
    <dgm:cxn modelId="{13C5054E-20A7-4510-888F-E8DB9FC3DBAE}" srcId="{1A67CDAB-7C6D-4A3D-82BA-EC31AB5E67E5}" destId="{3C1C6D8C-819B-47C1-96A3-565DFE67ECC4}" srcOrd="1" destOrd="0" parTransId="{BB2342BC-B901-4184-B3AB-65829566C632}" sibTransId="{E4E35362-CCEB-4885-85B5-6FB9A651E11E}"/>
    <dgm:cxn modelId="{BB306551-849E-4BDB-A27B-8FFE13809E80}" srcId="{5CBDB177-4FA2-4090-99DD-8AFC79BC35A9}" destId="{34DF595C-7961-474D-A93F-3005F86BAD20}" srcOrd="2" destOrd="0" parTransId="{D70EAEA9-43CC-458F-B1C7-59603792A620}" sibTransId="{89BDA0C5-7C82-43B7-B557-B3FF858D2938}"/>
    <dgm:cxn modelId="{9FDEAD52-D045-4643-9A9F-701BE265CC1C}" type="presOf" srcId="{35A9B7F6-440D-4ADE-A0AF-86A76E4450CB}" destId="{7F2CDE01-52A8-4A38-A5C8-7C2316F6B80B}" srcOrd="0" destOrd="0" presId="urn:microsoft.com/office/officeart/2008/layout/SquareAccentList"/>
    <dgm:cxn modelId="{73788E55-5599-4201-80FD-525B36CABD41}" srcId="{5CBDB177-4FA2-4090-99DD-8AFC79BC35A9}" destId="{75CD8AC6-1457-4247-AAAF-F38AF3D4B84E}" srcOrd="0" destOrd="0" parTransId="{ED59DEAD-EE37-4F9C-8A08-EC5DF48AED19}" sibTransId="{CA7EB772-8952-4FB1-B170-AEED052FAFF6}"/>
    <dgm:cxn modelId="{CFE90088-BD88-47E8-BFB2-8E183BF3D9A6}" type="presOf" srcId="{4A997655-8B8D-4D3E-8F68-59609C4724CA}" destId="{FB3700D7-6657-4C26-BF5A-7923390E708B}" srcOrd="0" destOrd="0" presId="urn:microsoft.com/office/officeart/2008/layout/SquareAccentList"/>
    <dgm:cxn modelId="{7A424B98-765D-413D-BEFD-20A38584FF2E}" type="presOf" srcId="{3ADBB2EF-9AB2-41B1-B3FC-5FCA7A73C992}" destId="{5145E420-EB3B-4091-86BA-44E8BAFF196B}" srcOrd="0" destOrd="0" presId="urn:microsoft.com/office/officeart/2008/layout/SquareAccentList"/>
    <dgm:cxn modelId="{CBF8BDA2-A37D-41C7-950B-18D4EE6B5D27}" type="presOf" srcId="{34DF595C-7961-474D-A93F-3005F86BAD20}" destId="{9424B2D9-B0EF-4A65-8C2C-8F6ECB6181E5}" srcOrd="0" destOrd="0" presId="urn:microsoft.com/office/officeart/2008/layout/SquareAccentList"/>
    <dgm:cxn modelId="{DF3A7FA5-54F5-4FD7-9985-D6F8D518276C}" type="presOf" srcId="{5CBDB177-4FA2-4090-99DD-8AFC79BC35A9}" destId="{86ED422E-0169-4788-A07B-7BF869E17D49}" srcOrd="0" destOrd="0" presId="urn:microsoft.com/office/officeart/2008/layout/SquareAccentList"/>
    <dgm:cxn modelId="{4D471BC4-68A3-464A-9A5A-63E2EDCE9AF4}" srcId="{F8B02832-AA65-4647-A0E6-47DD48E189FE}" destId="{67B87558-CFF7-4C2E-A7FD-C237B990689D}" srcOrd="1" destOrd="0" parTransId="{857C0C28-D71D-4F90-9A1A-07C6511C4720}" sibTransId="{D180C23D-A767-4E28-92C6-83770AB6B4D8}"/>
    <dgm:cxn modelId="{3B041AC7-E6FF-4862-8B81-97DEA8A277A6}" srcId="{5CBDB177-4FA2-4090-99DD-8AFC79BC35A9}" destId="{D5DE4D1D-9973-4F29-98D5-664D525445AD}" srcOrd="3" destOrd="0" parTransId="{FE339751-DBB5-43B2-891F-9F6FFA3D27A9}" sibTransId="{FEE5A3EC-2BA1-42F5-B8B4-CDD0D85343B3}"/>
    <dgm:cxn modelId="{10E986C8-FF30-4115-BAC6-7B7B026B250B}" srcId="{0AB1C956-3594-4F56-BD35-738CFCC1C67A}" destId="{4A997655-8B8D-4D3E-8F68-59609C4724CA}" srcOrd="4" destOrd="0" parTransId="{1084FA39-6E1D-4617-BE47-669347D82B0B}" sibTransId="{DE4492DB-09B7-4D55-87C4-B59FB14FE8CD}"/>
    <dgm:cxn modelId="{DA69B3DE-684E-4F61-8FF3-387B558A01B9}" type="presOf" srcId="{245FE239-528D-4FCF-A3A5-12053C25E6F9}" destId="{48C1D891-968C-4F7A-BAAB-174DA2297B5F}" srcOrd="0" destOrd="0" presId="urn:microsoft.com/office/officeart/2008/layout/SquareAccentList"/>
    <dgm:cxn modelId="{3E92AFE5-3089-4D67-B1A8-3AEFFB38DDBB}" type="presOf" srcId="{2B63B89A-3CA7-4D0E-8214-A6A313C7D124}" destId="{2A234DF4-3A21-4C63-A3D2-8301C6697012}" srcOrd="0" destOrd="0" presId="urn:microsoft.com/office/officeart/2008/layout/SquareAccentList"/>
    <dgm:cxn modelId="{B1903AEF-B16A-4F19-B471-EFA3744717C5}" type="presOf" srcId="{89C00365-9AA9-408C-8518-9B489403423A}" destId="{EBCADA58-5C17-4A7B-B5B3-41A6BACC372C}" srcOrd="0" destOrd="0" presId="urn:microsoft.com/office/officeart/2008/layout/SquareAccentList"/>
    <dgm:cxn modelId="{7BD89BF3-5754-41F1-821F-FB04FF3E52EE}" srcId="{F8B02832-AA65-4647-A0E6-47DD48E189FE}" destId="{1F8FD71E-8548-401B-87C3-1CE053EF1398}" srcOrd="0" destOrd="0" parTransId="{9DCA6CA4-667E-416B-98DD-38681EA54A69}" sibTransId="{AEF89249-11CA-47C6-B19F-3FB50EAF0CD5}"/>
    <dgm:cxn modelId="{588B3FF5-D8B8-47EF-90AE-3F79BA4F64EC}" srcId="{5CBDB177-4FA2-4090-99DD-8AFC79BC35A9}" destId="{66FBC1A4-961B-454A-8521-FDF5DEBC4F6D}" srcOrd="1" destOrd="0" parTransId="{668339D5-8B9D-4688-B719-D74F11B49AC0}" sibTransId="{C5A26233-9D5B-4E90-8D45-166C0B96DB39}"/>
    <dgm:cxn modelId="{AB02AEF6-A2B1-4F16-8D72-0E4DCA3A6DD0}" type="presOf" srcId="{8E917BDB-6F6F-4069-BE92-13921406856F}" destId="{0755E8B3-CD21-42B9-96E2-CF87166B2225}" srcOrd="0" destOrd="0" presId="urn:microsoft.com/office/officeart/2008/layout/SquareAccentList"/>
    <dgm:cxn modelId="{79C1612B-17C8-4E9E-B913-DFED17EB950D}" type="presParOf" srcId="{E46E2EB0-16BB-46E8-8484-C67C810534B9}" destId="{A8041061-959E-4E4C-9514-22F918637A92}" srcOrd="0" destOrd="0" presId="urn:microsoft.com/office/officeart/2008/layout/SquareAccentList"/>
    <dgm:cxn modelId="{DF482D67-C977-4626-94E4-47864356AA76}" type="presParOf" srcId="{A8041061-959E-4E4C-9514-22F918637A92}" destId="{E0FA0FBA-1CE7-4C8D-9A8E-F44B3EED9ABD}" srcOrd="0" destOrd="0" presId="urn:microsoft.com/office/officeart/2008/layout/SquareAccentList"/>
    <dgm:cxn modelId="{A03324AF-A47F-4729-9581-DA1BA1687105}" type="presParOf" srcId="{E0FA0FBA-1CE7-4C8D-9A8E-F44B3EED9ABD}" destId="{15860108-9895-454C-9E91-6C301F48187F}" srcOrd="0" destOrd="0" presId="urn:microsoft.com/office/officeart/2008/layout/SquareAccentList"/>
    <dgm:cxn modelId="{E829D39A-484D-4888-9480-C467E284BDDD}" type="presParOf" srcId="{E0FA0FBA-1CE7-4C8D-9A8E-F44B3EED9ABD}" destId="{B00C4FD8-10E8-4B59-9334-D3F6736A90C0}" srcOrd="1" destOrd="0" presId="urn:microsoft.com/office/officeart/2008/layout/SquareAccentList"/>
    <dgm:cxn modelId="{71C3AFF5-D12D-41FE-BCCB-7609096E9622}" type="presParOf" srcId="{E0FA0FBA-1CE7-4C8D-9A8E-F44B3EED9ABD}" destId="{ED0A2BCA-5495-47B3-85FF-9B242385306A}" srcOrd="2" destOrd="0" presId="urn:microsoft.com/office/officeart/2008/layout/SquareAccentList"/>
    <dgm:cxn modelId="{5D3A4EAC-EB2F-45A5-9469-611A32744B6F}" type="presParOf" srcId="{A8041061-959E-4E4C-9514-22F918637A92}" destId="{A14DC20B-0AE6-415D-BCC4-D9479CBC2C86}" srcOrd="1" destOrd="0" presId="urn:microsoft.com/office/officeart/2008/layout/SquareAccentList"/>
    <dgm:cxn modelId="{B9FABE71-E9A3-4CD0-8E81-3F393C64BD66}" type="presParOf" srcId="{A14DC20B-0AE6-415D-BCC4-D9479CBC2C86}" destId="{1D92CC76-CA8B-476B-8123-A8A6DB8E35F4}" srcOrd="0" destOrd="0" presId="urn:microsoft.com/office/officeart/2008/layout/SquareAccentList"/>
    <dgm:cxn modelId="{D5F08C81-788A-4310-9E1B-F71E5555D742}" type="presParOf" srcId="{1D92CC76-CA8B-476B-8123-A8A6DB8E35F4}" destId="{C63FCDA9-41F3-4B66-A33A-CEE2ED1BEB49}" srcOrd="0" destOrd="0" presId="urn:microsoft.com/office/officeart/2008/layout/SquareAccentList"/>
    <dgm:cxn modelId="{7385D68B-5991-422A-AD24-8FAFAC283034}" type="presParOf" srcId="{1D92CC76-CA8B-476B-8123-A8A6DB8E35F4}" destId="{7F2CDE01-52A8-4A38-A5C8-7C2316F6B80B}" srcOrd="1" destOrd="0" presId="urn:microsoft.com/office/officeart/2008/layout/SquareAccentList"/>
    <dgm:cxn modelId="{52BCDE03-75C0-475E-A926-54D10A0BA30C}" type="presParOf" srcId="{A14DC20B-0AE6-415D-BCC4-D9479CBC2C86}" destId="{F1BE09E6-CFF4-4595-82DD-469517BD3B43}" srcOrd="1" destOrd="0" presId="urn:microsoft.com/office/officeart/2008/layout/SquareAccentList"/>
    <dgm:cxn modelId="{AB0A6DE6-1967-4243-903C-76C17DE6B57B}" type="presParOf" srcId="{F1BE09E6-CFF4-4595-82DD-469517BD3B43}" destId="{89C8470F-FC3F-4137-A838-6309F9BA864E}" srcOrd="0" destOrd="0" presId="urn:microsoft.com/office/officeart/2008/layout/SquareAccentList"/>
    <dgm:cxn modelId="{D2C35AC4-3E04-4090-B53E-9ECADBB9ABFD}" type="presParOf" srcId="{F1BE09E6-CFF4-4595-82DD-469517BD3B43}" destId="{48C1D891-968C-4F7A-BAAB-174DA2297B5F}" srcOrd="1" destOrd="0" presId="urn:microsoft.com/office/officeart/2008/layout/SquareAccentList"/>
    <dgm:cxn modelId="{4F6868C8-90FB-42A2-91E3-E0BD8758A64E}" type="presParOf" srcId="{A14DC20B-0AE6-415D-BCC4-D9479CBC2C86}" destId="{97BB2C29-7B00-4B31-B406-D802B5B14B17}" srcOrd="2" destOrd="0" presId="urn:microsoft.com/office/officeart/2008/layout/SquareAccentList"/>
    <dgm:cxn modelId="{C5C3EA83-DF14-4743-9449-392B7274A4CE}" type="presParOf" srcId="{97BB2C29-7B00-4B31-B406-D802B5B14B17}" destId="{C5D0D38B-C429-4AAF-834D-6BF9C7FA943F}" srcOrd="0" destOrd="0" presId="urn:microsoft.com/office/officeart/2008/layout/SquareAccentList"/>
    <dgm:cxn modelId="{4E5BBB92-7983-4129-80C8-9CA731AD94C4}" type="presParOf" srcId="{97BB2C29-7B00-4B31-B406-D802B5B14B17}" destId="{0755E8B3-CD21-42B9-96E2-CF87166B2225}" srcOrd="1" destOrd="0" presId="urn:microsoft.com/office/officeart/2008/layout/SquareAccentList"/>
    <dgm:cxn modelId="{29476DB7-76E9-4C9D-89B7-3F8B6A47C4A9}" type="presParOf" srcId="{A14DC20B-0AE6-415D-BCC4-D9479CBC2C86}" destId="{2150ADDC-A7FC-4A0B-AF9C-5AEDB8414C71}" srcOrd="3" destOrd="0" presId="urn:microsoft.com/office/officeart/2008/layout/SquareAccentList"/>
    <dgm:cxn modelId="{52E6E65E-FC70-4DF1-8C56-7AB0F451B714}" type="presParOf" srcId="{2150ADDC-A7FC-4A0B-AF9C-5AEDB8414C71}" destId="{BCC57EFF-0818-4D68-B60E-DFB86F6ABEF7}" srcOrd="0" destOrd="0" presId="urn:microsoft.com/office/officeart/2008/layout/SquareAccentList"/>
    <dgm:cxn modelId="{B90C6D6B-B4A6-47D3-A18B-8C66260D1F3B}" type="presParOf" srcId="{2150ADDC-A7FC-4A0B-AF9C-5AEDB8414C71}" destId="{2A234DF4-3A21-4C63-A3D2-8301C6697012}" srcOrd="1" destOrd="0" presId="urn:microsoft.com/office/officeart/2008/layout/SquareAccentList"/>
    <dgm:cxn modelId="{EF67469E-BA67-44DC-9665-2DA2C0F3843B}" type="presParOf" srcId="{A14DC20B-0AE6-415D-BCC4-D9479CBC2C86}" destId="{C6A14367-9433-4A63-A404-592BBF993000}" srcOrd="4" destOrd="0" presId="urn:microsoft.com/office/officeart/2008/layout/SquareAccentList"/>
    <dgm:cxn modelId="{12419A39-C771-4499-9D75-188E4EB0CBC7}" type="presParOf" srcId="{C6A14367-9433-4A63-A404-592BBF993000}" destId="{AA8BD417-5DD1-444B-B95D-B1DF57A5AB98}" srcOrd="0" destOrd="0" presId="urn:microsoft.com/office/officeart/2008/layout/SquareAccentList"/>
    <dgm:cxn modelId="{1B2BD513-6C3C-403C-8AFF-75EE489F2D38}" type="presParOf" srcId="{C6A14367-9433-4A63-A404-592BBF993000}" destId="{FB3700D7-6657-4C26-BF5A-7923390E708B}" srcOrd="1" destOrd="0" presId="urn:microsoft.com/office/officeart/2008/layout/SquareAccentList"/>
    <dgm:cxn modelId="{F07B8B80-C96E-4DC4-AF17-9C64662EC091}" type="presParOf" srcId="{A14DC20B-0AE6-415D-BCC4-D9479CBC2C86}" destId="{ADA91A77-371D-4DF8-80CA-3872B1BA0A14}" srcOrd="5" destOrd="0" presId="urn:microsoft.com/office/officeart/2008/layout/SquareAccentList"/>
    <dgm:cxn modelId="{DAFA5A55-DBF7-4608-96E2-F11C43285CCB}" type="presParOf" srcId="{ADA91A77-371D-4DF8-80CA-3872B1BA0A14}" destId="{FACA4456-30C9-4A63-892E-424DDCA7E6E9}" srcOrd="0" destOrd="0" presId="urn:microsoft.com/office/officeart/2008/layout/SquareAccentList"/>
    <dgm:cxn modelId="{E8AFFE6A-18AC-48B5-8A69-B51EDE491E88}" type="presParOf" srcId="{ADA91A77-371D-4DF8-80CA-3872B1BA0A14}" destId="{5145E420-EB3B-4091-86BA-44E8BAFF196B}" srcOrd="1" destOrd="0" presId="urn:microsoft.com/office/officeart/2008/layout/SquareAccentList"/>
    <dgm:cxn modelId="{4126F0A9-F759-4AAD-A215-AB5891FFEABF}" type="presParOf" srcId="{E46E2EB0-16BB-46E8-8484-C67C810534B9}" destId="{9962792F-8353-4E6B-A16A-1947043B2921}" srcOrd="1" destOrd="0" presId="urn:microsoft.com/office/officeart/2008/layout/SquareAccentList"/>
    <dgm:cxn modelId="{2D1CC9E1-EF19-4EB3-B215-2A2ADFC74BAF}" type="presParOf" srcId="{9962792F-8353-4E6B-A16A-1947043B2921}" destId="{3ECEA910-E8A0-42AB-B233-6F346F8232F4}" srcOrd="0" destOrd="0" presId="urn:microsoft.com/office/officeart/2008/layout/SquareAccentList"/>
    <dgm:cxn modelId="{664A71E7-447E-4BB2-A40F-D07A8C4B71B0}" type="presParOf" srcId="{3ECEA910-E8A0-42AB-B233-6F346F8232F4}" destId="{9091B44A-2111-4895-8B65-64F8C42F7287}" srcOrd="0" destOrd="0" presId="urn:microsoft.com/office/officeart/2008/layout/SquareAccentList"/>
    <dgm:cxn modelId="{BE34D837-AAE7-4CB6-85F7-557D84C0C225}" type="presParOf" srcId="{3ECEA910-E8A0-42AB-B233-6F346F8232F4}" destId="{A692419C-8854-4C13-845E-5FACEF145231}" srcOrd="1" destOrd="0" presId="urn:microsoft.com/office/officeart/2008/layout/SquareAccentList"/>
    <dgm:cxn modelId="{4A5D4B31-57BD-40B2-8266-4DB225BE234C}" type="presParOf" srcId="{3ECEA910-E8A0-42AB-B233-6F346F8232F4}" destId="{8987960C-DF09-47C6-852B-353D9120C521}" srcOrd="2" destOrd="0" presId="urn:microsoft.com/office/officeart/2008/layout/SquareAccentList"/>
    <dgm:cxn modelId="{F46F5F9A-831C-44CD-A736-64D0084CE062}" type="presParOf" srcId="{9962792F-8353-4E6B-A16A-1947043B2921}" destId="{07686343-46DF-45D5-8EF1-7A028427B1BB}" srcOrd="1" destOrd="0" presId="urn:microsoft.com/office/officeart/2008/layout/SquareAccentList"/>
    <dgm:cxn modelId="{21083E6E-22D5-44E6-B7B5-363F12EE5720}" type="presParOf" srcId="{07686343-46DF-45D5-8EF1-7A028427B1BB}" destId="{D6EFEFEE-7450-4F7B-A09F-3F5E6A4F8E0D}" srcOrd="0" destOrd="0" presId="urn:microsoft.com/office/officeart/2008/layout/SquareAccentList"/>
    <dgm:cxn modelId="{9195C52E-3E4B-419B-8868-0E25AF40DFB6}" type="presParOf" srcId="{D6EFEFEE-7450-4F7B-A09F-3F5E6A4F8E0D}" destId="{66FDA853-23CD-4A43-B4A2-EDBE5699480B}" srcOrd="0" destOrd="0" presId="urn:microsoft.com/office/officeart/2008/layout/SquareAccentList"/>
    <dgm:cxn modelId="{A614DF60-02BC-489B-937E-F55AEC707024}" type="presParOf" srcId="{D6EFEFEE-7450-4F7B-A09F-3F5E6A4F8E0D}" destId="{9B1FCBEE-8558-478B-9D67-18D90CE7252B}" srcOrd="1" destOrd="0" presId="urn:microsoft.com/office/officeart/2008/layout/SquareAccentList"/>
    <dgm:cxn modelId="{FA7DA51F-DABF-4545-AE95-80E8EE501253}" type="presParOf" srcId="{07686343-46DF-45D5-8EF1-7A028427B1BB}" destId="{A00AF316-551A-4E65-AF73-801D9F75B42A}" srcOrd="1" destOrd="0" presId="urn:microsoft.com/office/officeart/2008/layout/SquareAccentList"/>
    <dgm:cxn modelId="{900876E1-1CBA-427E-A79C-5C061D7AFAF3}" type="presParOf" srcId="{A00AF316-551A-4E65-AF73-801D9F75B42A}" destId="{3537C42E-310A-46DA-A184-1171048BAE4F}" srcOrd="0" destOrd="0" presId="urn:microsoft.com/office/officeart/2008/layout/SquareAccentList"/>
    <dgm:cxn modelId="{78103A09-84C5-411C-B37A-52A213766C2C}" type="presParOf" srcId="{A00AF316-551A-4E65-AF73-801D9F75B42A}" destId="{EBCADA58-5C17-4A7B-B5B3-41A6BACC372C}" srcOrd="1" destOrd="0" presId="urn:microsoft.com/office/officeart/2008/layout/SquareAccentList"/>
    <dgm:cxn modelId="{6204C549-D136-4FEE-8FE9-411E269D25DB}" type="presParOf" srcId="{E46E2EB0-16BB-46E8-8484-C67C810534B9}" destId="{65F2A6EF-DDFE-4126-8F90-79D306793AA0}" srcOrd="2" destOrd="0" presId="urn:microsoft.com/office/officeart/2008/layout/SquareAccentList"/>
    <dgm:cxn modelId="{65305DCC-6A41-4587-921D-F71092C98A10}" type="presParOf" srcId="{65F2A6EF-DDFE-4126-8F90-79D306793AA0}" destId="{17C74F04-5907-46C8-827E-0F6309B8BB64}" srcOrd="0" destOrd="0" presId="urn:microsoft.com/office/officeart/2008/layout/SquareAccentList"/>
    <dgm:cxn modelId="{07698275-07A7-4D21-896F-5DBD65F359C6}" type="presParOf" srcId="{17C74F04-5907-46C8-827E-0F6309B8BB64}" destId="{78AF1C82-0FA0-4BA5-A03F-A11C9270532E}" srcOrd="0" destOrd="0" presId="urn:microsoft.com/office/officeart/2008/layout/SquareAccentList"/>
    <dgm:cxn modelId="{8013506E-3310-4393-B5E7-0399ED5EC3B0}" type="presParOf" srcId="{17C74F04-5907-46C8-827E-0F6309B8BB64}" destId="{F522F3CA-9D81-4A1D-AB70-70937A73B5AB}" srcOrd="1" destOrd="0" presId="urn:microsoft.com/office/officeart/2008/layout/SquareAccentList"/>
    <dgm:cxn modelId="{23F829EC-7658-477B-8647-805AB62C1FB4}" type="presParOf" srcId="{17C74F04-5907-46C8-827E-0F6309B8BB64}" destId="{86ED422E-0169-4788-A07B-7BF869E17D49}" srcOrd="2" destOrd="0" presId="urn:microsoft.com/office/officeart/2008/layout/SquareAccentList"/>
    <dgm:cxn modelId="{8EFEB0B3-50FB-45EC-9D41-533A9CFE2FC9}" type="presParOf" srcId="{65F2A6EF-DDFE-4126-8F90-79D306793AA0}" destId="{66A6C5D4-C0DD-44AE-B39A-ABD5C096C719}" srcOrd="1" destOrd="0" presId="urn:microsoft.com/office/officeart/2008/layout/SquareAccentList"/>
    <dgm:cxn modelId="{83FA377D-76E3-4801-9528-4D9F65F7B24C}" type="presParOf" srcId="{66A6C5D4-C0DD-44AE-B39A-ABD5C096C719}" destId="{6F982A23-ACE5-4E8E-BF25-851FCE04A07F}" srcOrd="0" destOrd="0" presId="urn:microsoft.com/office/officeart/2008/layout/SquareAccentList"/>
    <dgm:cxn modelId="{D9B8828F-FAA7-4E77-9731-EE06F2CB871E}" type="presParOf" srcId="{6F982A23-ACE5-4E8E-BF25-851FCE04A07F}" destId="{37CF6F13-73FC-4F25-B85C-432F64CD384E}" srcOrd="0" destOrd="0" presId="urn:microsoft.com/office/officeart/2008/layout/SquareAccentList"/>
    <dgm:cxn modelId="{6FB986BC-1CF6-4203-AD17-D0D64C81FA9D}" type="presParOf" srcId="{6F982A23-ACE5-4E8E-BF25-851FCE04A07F}" destId="{B1D5F013-F68F-4DFA-92A4-15D3033BEBCE}" srcOrd="1" destOrd="0" presId="urn:microsoft.com/office/officeart/2008/layout/SquareAccentList"/>
    <dgm:cxn modelId="{ACCD913F-8EF6-4129-AB2F-BFB6C0D388E9}" type="presParOf" srcId="{66A6C5D4-C0DD-44AE-B39A-ABD5C096C719}" destId="{7DE28265-E4EB-432F-8D4F-2E2E764ABFDF}" srcOrd="1" destOrd="0" presId="urn:microsoft.com/office/officeart/2008/layout/SquareAccentList"/>
    <dgm:cxn modelId="{D5F04E70-2FC8-449B-9599-05A16E310445}" type="presParOf" srcId="{7DE28265-E4EB-432F-8D4F-2E2E764ABFDF}" destId="{5BCEED56-08E8-4620-B302-E3F7523D116F}" srcOrd="0" destOrd="0" presId="urn:microsoft.com/office/officeart/2008/layout/SquareAccentList"/>
    <dgm:cxn modelId="{3D042907-A6E6-4331-8371-A5E72695AFD8}" type="presParOf" srcId="{7DE28265-E4EB-432F-8D4F-2E2E764ABFDF}" destId="{1D414682-6A79-4A49-824B-2E1BC11D46D5}" srcOrd="1" destOrd="0" presId="urn:microsoft.com/office/officeart/2008/layout/SquareAccentList"/>
    <dgm:cxn modelId="{5CB14DFE-0EC8-48E1-B047-F02A432A8A2C}" type="presParOf" srcId="{66A6C5D4-C0DD-44AE-B39A-ABD5C096C719}" destId="{896168B2-53BA-44BE-89BB-6521DC9464AB}" srcOrd="2" destOrd="0" presId="urn:microsoft.com/office/officeart/2008/layout/SquareAccentList"/>
    <dgm:cxn modelId="{C24C8194-2A9D-4A8D-A35C-9819A1E1173A}" type="presParOf" srcId="{896168B2-53BA-44BE-89BB-6521DC9464AB}" destId="{9EED764F-C1BB-4BE7-A7A7-386343F8A435}" srcOrd="0" destOrd="0" presId="urn:microsoft.com/office/officeart/2008/layout/SquareAccentList"/>
    <dgm:cxn modelId="{0145B908-750C-4CC3-A8BF-59AF91058F21}" type="presParOf" srcId="{896168B2-53BA-44BE-89BB-6521DC9464AB}" destId="{9424B2D9-B0EF-4A65-8C2C-8F6ECB6181E5}" srcOrd="1" destOrd="0" presId="urn:microsoft.com/office/officeart/2008/layout/SquareAccentList"/>
    <dgm:cxn modelId="{4D788212-89C0-4890-9594-BDDACBBF28BD}" type="presParOf" srcId="{66A6C5D4-C0DD-44AE-B39A-ABD5C096C719}" destId="{040C300E-76CB-4F6D-B4FA-CC2798D66E89}" srcOrd="3" destOrd="0" presId="urn:microsoft.com/office/officeart/2008/layout/SquareAccentList"/>
    <dgm:cxn modelId="{93AB9B25-D0DE-43D6-8092-702F75E014F9}" type="presParOf" srcId="{040C300E-76CB-4F6D-B4FA-CC2798D66E89}" destId="{824425D2-AA5D-4C42-B75A-BCD3679C9537}" srcOrd="0" destOrd="0" presId="urn:microsoft.com/office/officeart/2008/layout/SquareAccentList"/>
    <dgm:cxn modelId="{F3187A89-AE86-4171-A8B7-4D8175F1AF9E}" type="presParOf" srcId="{040C300E-76CB-4F6D-B4FA-CC2798D66E89}" destId="{92D27EC2-5BA0-477A-AE18-4200540E5B86}" srcOrd="1" destOrd="0" presId="urn:microsoft.com/office/officeart/2008/layout/SquareAccentList"/>
    <dgm:cxn modelId="{BE1FA68F-170F-4C90-BEAF-8F937759567C}" type="presParOf" srcId="{E46E2EB0-16BB-46E8-8484-C67C810534B9}" destId="{30C27C07-1E10-4345-B145-FC1D97A28FA5}" srcOrd="3" destOrd="0" presId="urn:microsoft.com/office/officeart/2008/layout/SquareAccentList"/>
    <dgm:cxn modelId="{4DC17083-0C80-47F0-85E3-BDEB65A4D4D7}" type="presParOf" srcId="{30C27C07-1E10-4345-B145-FC1D97A28FA5}" destId="{C6EF2A6A-0D1B-43DE-928A-A62F9B71AFDE}" srcOrd="0" destOrd="0" presId="urn:microsoft.com/office/officeart/2008/layout/SquareAccentList"/>
    <dgm:cxn modelId="{7E0D7EBE-A8A1-48FE-BD14-05D8D23FF8E1}" type="presParOf" srcId="{C6EF2A6A-0D1B-43DE-928A-A62F9B71AFDE}" destId="{B10A0498-DFA1-4A15-B4F4-468B958C700D}" srcOrd="0" destOrd="0" presId="urn:microsoft.com/office/officeart/2008/layout/SquareAccentList"/>
    <dgm:cxn modelId="{621B8593-1C13-4C32-B0D2-7E80923F4D26}" type="presParOf" srcId="{C6EF2A6A-0D1B-43DE-928A-A62F9B71AFDE}" destId="{3E5BD40E-D913-48BC-88A5-139F625A9FD8}" srcOrd="1" destOrd="0" presId="urn:microsoft.com/office/officeart/2008/layout/SquareAccentList"/>
    <dgm:cxn modelId="{CC028E29-FF41-4CDF-9DF5-916100157063}" type="presParOf" srcId="{C6EF2A6A-0D1B-43DE-928A-A62F9B71AFDE}" destId="{B7C7662B-74D4-4E42-BFE0-ED1A1B546000}" srcOrd="2" destOrd="0" presId="urn:microsoft.com/office/officeart/2008/layout/SquareAccentList"/>
    <dgm:cxn modelId="{100B22D1-77DD-453F-85E9-5C491C194D05}" type="presParOf" srcId="{30C27C07-1E10-4345-B145-FC1D97A28FA5}" destId="{0BE7422F-E480-4B3C-9F40-37B6E451B69F}" srcOrd="1" destOrd="0" presId="urn:microsoft.com/office/officeart/2008/layout/SquareAccentList"/>
    <dgm:cxn modelId="{A240C9C9-5C0F-4A12-8DFA-184089A82EB6}" type="presParOf" srcId="{0BE7422F-E480-4B3C-9F40-37B6E451B69F}" destId="{0DE8AB3F-D3FF-49F3-8C22-A8F9F8EF5860}" srcOrd="0" destOrd="0" presId="urn:microsoft.com/office/officeart/2008/layout/SquareAccentList"/>
    <dgm:cxn modelId="{8110D88B-1CD3-4165-BE42-386D9704A750}" type="presParOf" srcId="{0DE8AB3F-D3FF-49F3-8C22-A8F9F8EF5860}" destId="{4754A60C-F3FF-4219-84F1-A3AC5894AFB5}" srcOrd="0" destOrd="0" presId="urn:microsoft.com/office/officeart/2008/layout/SquareAccentList"/>
    <dgm:cxn modelId="{A1ABFB40-CF96-47BC-B494-B2C2D0C205EB}" type="presParOf" srcId="{0DE8AB3F-D3FF-49F3-8C22-A8F9F8EF5860}" destId="{FB6BBBFF-9FD5-465A-80D7-F045574EF099}" srcOrd="1" destOrd="0" presId="urn:microsoft.com/office/officeart/2008/layout/SquareAccentList"/>
    <dgm:cxn modelId="{AE6645D3-BFB0-4FEA-B1B0-A851B9DBC937}" type="presParOf" srcId="{0BE7422F-E480-4B3C-9F40-37B6E451B69F}" destId="{90EE5601-B190-4CE5-9D65-6302AE600F0F}" srcOrd="1" destOrd="0" presId="urn:microsoft.com/office/officeart/2008/layout/SquareAccentList"/>
    <dgm:cxn modelId="{22ECC882-734D-4ADC-A224-11B6EAE57A01}" type="presParOf" srcId="{90EE5601-B190-4CE5-9D65-6302AE600F0F}" destId="{694312EA-FF16-40E5-BBC6-D3532BB68A11}" srcOrd="0" destOrd="0" presId="urn:microsoft.com/office/officeart/2008/layout/SquareAccentList"/>
    <dgm:cxn modelId="{D412602C-DDD0-43F9-8F32-98FA11083165}" type="presParOf" srcId="{90EE5601-B190-4CE5-9D65-6302AE600F0F}" destId="{313ACBF4-07A9-4012-8777-002264C001A8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67CDAB-7C6D-4A3D-82BA-EC31AB5E67E5}" type="doc">
      <dgm:prSet loTypeId="urn:microsoft.com/office/officeart/2008/layout/SquareAccen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DC6B6D3-971B-4FAE-A59F-A204EBA2F926}">
      <dgm:prSet phldrT="[Text]"/>
      <dgm:spPr/>
      <dgm:t>
        <a:bodyPr/>
        <a:lstStyle/>
        <a:p>
          <a:r>
            <a:rPr lang="en-US" b="0" dirty="0" err="1"/>
            <a:t>Automotriz</a:t>
          </a:r>
          <a:endParaRPr lang="en-US" b="0" dirty="0"/>
        </a:p>
      </dgm:t>
    </dgm:pt>
    <dgm:pt modelId="{450EE8A5-8FE9-4B8F-AB00-CB287C369458}" type="parTrans" cxnId="{40E62A2B-A7DC-471B-AAD3-15727CDB38D9}">
      <dgm:prSet/>
      <dgm:spPr/>
      <dgm:t>
        <a:bodyPr/>
        <a:lstStyle/>
        <a:p>
          <a:endParaRPr lang="en-US" b="0"/>
        </a:p>
      </dgm:t>
    </dgm:pt>
    <dgm:pt modelId="{DDD32032-F5B2-4FE5-A924-EE4D16285827}" type="sibTrans" cxnId="{40E62A2B-A7DC-471B-AAD3-15727CDB38D9}">
      <dgm:prSet/>
      <dgm:spPr/>
      <dgm:t>
        <a:bodyPr/>
        <a:lstStyle/>
        <a:p>
          <a:endParaRPr lang="en-US" b="0"/>
        </a:p>
      </dgm:t>
    </dgm:pt>
    <dgm:pt modelId="{59F12CF2-C593-41FF-BD53-0C482FBC0A0F}">
      <dgm:prSet phldrT="[Text]"/>
      <dgm:spPr/>
      <dgm:t>
        <a:bodyPr/>
        <a:lstStyle/>
        <a:p>
          <a:r>
            <a:rPr lang="en-US" b="1" dirty="0" err="1"/>
            <a:t>Transportación</a:t>
          </a:r>
          <a:endParaRPr lang="en-US" b="1" dirty="0"/>
        </a:p>
      </dgm:t>
    </dgm:pt>
    <dgm:pt modelId="{17948769-3C7A-4662-8AFB-41AFD03CC81C}" type="parTrans" cxnId="{6DECC8B0-B3C6-45A3-802A-C1781A85522A}">
      <dgm:prSet/>
      <dgm:spPr/>
      <dgm:t>
        <a:bodyPr/>
        <a:lstStyle/>
        <a:p>
          <a:endParaRPr lang="en-US" b="0"/>
        </a:p>
      </dgm:t>
    </dgm:pt>
    <dgm:pt modelId="{1C610D72-18AB-4096-888C-70AF4145E53F}" type="sibTrans" cxnId="{6DECC8B0-B3C6-45A3-802A-C1781A85522A}">
      <dgm:prSet/>
      <dgm:spPr/>
      <dgm:t>
        <a:bodyPr/>
        <a:lstStyle/>
        <a:p>
          <a:endParaRPr lang="en-US" b="0"/>
        </a:p>
      </dgm:t>
    </dgm:pt>
    <dgm:pt modelId="{48027C52-9EB3-4CFA-BD48-D927D9F3EB47}">
      <dgm:prSet phldrT="[Text]"/>
      <dgm:spPr/>
      <dgm:t>
        <a:bodyPr/>
        <a:lstStyle/>
        <a:p>
          <a:r>
            <a:rPr lang="en-US" b="0" dirty="0" err="1"/>
            <a:t>Aviación</a:t>
          </a:r>
          <a:endParaRPr lang="en-US" b="0" dirty="0"/>
        </a:p>
      </dgm:t>
    </dgm:pt>
    <dgm:pt modelId="{4679BB41-AD0C-416F-A469-7BE409C38F96}" type="parTrans" cxnId="{FCBA25C0-DD9F-4109-ABA6-5BBA36162011}">
      <dgm:prSet/>
      <dgm:spPr/>
      <dgm:t>
        <a:bodyPr/>
        <a:lstStyle/>
        <a:p>
          <a:endParaRPr lang="en-US" b="0"/>
        </a:p>
      </dgm:t>
    </dgm:pt>
    <dgm:pt modelId="{93B11676-D1B0-49E4-AFCE-F8D65A04E71A}" type="sibTrans" cxnId="{FCBA25C0-DD9F-4109-ABA6-5BBA36162011}">
      <dgm:prSet/>
      <dgm:spPr/>
      <dgm:t>
        <a:bodyPr/>
        <a:lstStyle/>
        <a:p>
          <a:endParaRPr lang="en-US" b="0"/>
        </a:p>
      </dgm:t>
    </dgm:pt>
    <dgm:pt modelId="{48988242-71CF-459B-B7F1-B1A2238FDB91}">
      <dgm:prSet phldrT="[Text]"/>
      <dgm:spPr/>
      <dgm:t>
        <a:bodyPr/>
        <a:lstStyle/>
        <a:p>
          <a:r>
            <a:rPr lang="en-US" b="1" dirty="0" err="1"/>
            <a:t>Fabricación</a:t>
          </a:r>
          <a:endParaRPr lang="en-US" b="1" dirty="0"/>
        </a:p>
      </dgm:t>
    </dgm:pt>
    <dgm:pt modelId="{9BBEFDA6-B52B-47BB-97F5-84C68584F8AF}" type="parTrans" cxnId="{42171DFE-383C-4E55-B739-0983607B055D}">
      <dgm:prSet/>
      <dgm:spPr/>
      <dgm:t>
        <a:bodyPr/>
        <a:lstStyle/>
        <a:p>
          <a:endParaRPr lang="en-US" b="0"/>
        </a:p>
      </dgm:t>
    </dgm:pt>
    <dgm:pt modelId="{A10220E8-9A0C-42B6-8EB2-0F9CAF3FE69A}" type="sibTrans" cxnId="{42171DFE-383C-4E55-B739-0983607B055D}">
      <dgm:prSet/>
      <dgm:spPr/>
      <dgm:t>
        <a:bodyPr/>
        <a:lstStyle/>
        <a:p>
          <a:endParaRPr lang="en-US" b="0"/>
        </a:p>
      </dgm:t>
    </dgm:pt>
    <dgm:pt modelId="{7E24859B-BF9A-4967-9B91-E2F416E44B84}">
      <dgm:prSet phldrT="[Text]"/>
      <dgm:spPr/>
      <dgm:t>
        <a:bodyPr/>
        <a:lstStyle/>
        <a:p>
          <a:r>
            <a:rPr lang="en-US" b="0" dirty="0" err="1"/>
            <a:t>Construcción</a:t>
          </a:r>
          <a:endParaRPr lang="en-US" b="0" dirty="0"/>
        </a:p>
      </dgm:t>
    </dgm:pt>
    <dgm:pt modelId="{C81C6DFF-3F56-4F46-A2A8-8FD32E14A71C}" type="parTrans" cxnId="{8746314E-7E46-44B7-A80E-163FCE2B5F3C}">
      <dgm:prSet/>
      <dgm:spPr/>
      <dgm:t>
        <a:bodyPr/>
        <a:lstStyle/>
        <a:p>
          <a:endParaRPr lang="en-US" b="0"/>
        </a:p>
      </dgm:t>
    </dgm:pt>
    <dgm:pt modelId="{66D1770A-639C-418C-A938-0511EA934EEC}" type="sibTrans" cxnId="{8746314E-7E46-44B7-A80E-163FCE2B5F3C}">
      <dgm:prSet/>
      <dgm:spPr/>
      <dgm:t>
        <a:bodyPr/>
        <a:lstStyle/>
        <a:p>
          <a:endParaRPr lang="en-US" b="0"/>
        </a:p>
      </dgm:t>
    </dgm:pt>
    <dgm:pt modelId="{19883450-2DAD-4B8E-A0A8-612E35C66ABA}">
      <dgm:prSet phldrT="[Text]"/>
      <dgm:spPr/>
      <dgm:t>
        <a:bodyPr/>
        <a:lstStyle/>
        <a:p>
          <a:r>
            <a:rPr lang="en-US" b="0" dirty="0" err="1"/>
            <a:t>Soldadura</a:t>
          </a:r>
          <a:endParaRPr lang="en-US" b="0" dirty="0"/>
        </a:p>
      </dgm:t>
    </dgm:pt>
    <dgm:pt modelId="{AF04E3B1-E5CD-42E3-842C-158474130EFC}" type="parTrans" cxnId="{E76BB42B-AFA7-4199-9246-552DBED90308}">
      <dgm:prSet/>
      <dgm:spPr/>
      <dgm:t>
        <a:bodyPr/>
        <a:lstStyle/>
        <a:p>
          <a:endParaRPr lang="en-US" b="0"/>
        </a:p>
      </dgm:t>
    </dgm:pt>
    <dgm:pt modelId="{D677A11C-E3C9-46AE-9428-E1AB9F07056B}" type="sibTrans" cxnId="{E76BB42B-AFA7-4199-9246-552DBED90308}">
      <dgm:prSet/>
      <dgm:spPr/>
      <dgm:t>
        <a:bodyPr/>
        <a:lstStyle/>
        <a:p>
          <a:endParaRPr lang="en-US" b="0"/>
        </a:p>
      </dgm:t>
    </dgm:pt>
    <dgm:pt modelId="{A53D3001-38DB-462A-A166-2317476251EC}">
      <dgm:prSet phldrT="[Text]"/>
      <dgm:spPr/>
      <dgm:t>
        <a:bodyPr/>
        <a:lstStyle/>
        <a:p>
          <a:r>
            <a:rPr lang="en-US" b="0" dirty="0" err="1"/>
            <a:t>Diseño</a:t>
          </a:r>
          <a:r>
            <a:rPr lang="en-US" b="0" dirty="0"/>
            <a:t> de </a:t>
          </a:r>
          <a:r>
            <a:rPr lang="en-US" b="0" dirty="0" err="1"/>
            <a:t>Productos</a:t>
          </a:r>
          <a:endParaRPr lang="en-US" b="0" dirty="0"/>
        </a:p>
      </dgm:t>
    </dgm:pt>
    <dgm:pt modelId="{005B9D70-C860-4EEA-9C13-51D36C594F9B}" type="parTrans" cxnId="{696D617E-18FC-4CC1-9416-482A3A12C187}">
      <dgm:prSet/>
      <dgm:spPr/>
      <dgm:t>
        <a:bodyPr/>
        <a:lstStyle/>
        <a:p>
          <a:endParaRPr lang="en-US" b="0"/>
        </a:p>
      </dgm:t>
    </dgm:pt>
    <dgm:pt modelId="{0E506411-A612-482A-91EE-F203768C1FD3}" type="sibTrans" cxnId="{696D617E-18FC-4CC1-9416-482A3A12C187}">
      <dgm:prSet/>
      <dgm:spPr/>
      <dgm:t>
        <a:bodyPr/>
        <a:lstStyle/>
        <a:p>
          <a:endParaRPr lang="en-US" b="0"/>
        </a:p>
      </dgm:t>
    </dgm:pt>
    <dgm:pt modelId="{97828C26-E8E6-4A26-B6E0-F1C616F32D8E}">
      <dgm:prSet phldrT="[Text]"/>
      <dgm:spPr/>
      <dgm:t>
        <a:bodyPr/>
        <a:lstStyle/>
        <a:p>
          <a:r>
            <a:rPr lang="en-US" b="1" dirty="0" err="1"/>
            <a:t>Seguridad</a:t>
          </a:r>
          <a:r>
            <a:rPr lang="en-US" b="1" dirty="0"/>
            <a:t> </a:t>
          </a:r>
          <a:r>
            <a:rPr lang="en-US" b="1" dirty="0" err="1"/>
            <a:t>Pública</a:t>
          </a:r>
          <a:endParaRPr lang="en-US" b="1" dirty="0"/>
        </a:p>
      </dgm:t>
    </dgm:pt>
    <dgm:pt modelId="{A5FB7D1C-E442-4325-B3AF-F13984436313}" type="parTrans" cxnId="{565BCEB2-941C-40DC-B02D-5ABCE8D142D3}">
      <dgm:prSet/>
      <dgm:spPr/>
      <dgm:t>
        <a:bodyPr/>
        <a:lstStyle/>
        <a:p>
          <a:endParaRPr lang="en-US" b="0"/>
        </a:p>
      </dgm:t>
    </dgm:pt>
    <dgm:pt modelId="{87940523-9986-49B2-8247-A3C8C2C4AC6A}" type="sibTrans" cxnId="{565BCEB2-941C-40DC-B02D-5ABCE8D142D3}">
      <dgm:prSet/>
      <dgm:spPr/>
      <dgm:t>
        <a:bodyPr/>
        <a:lstStyle/>
        <a:p>
          <a:endParaRPr lang="en-US" b="0"/>
        </a:p>
      </dgm:t>
    </dgm:pt>
    <dgm:pt modelId="{F4DDB3AB-DB28-460E-81CA-5DD6ECAD42C6}">
      <dgm:prSet phldrT="[Text]"/>
      <dgm:spPr/>
      <dgm:t>
        <a:bodyPr/>
        <a:lstStyle/>
        <a:p>
          <a:r>
            <a:rPr lang="en-US" b="0" dirty="0" err="1"/>
            <a:t>Fuerza</a:t>
          </a:r>
          <a:r>
            <a:rPr lang="en-US" b="0" dirty="0"/>
            <a:t> Policial</a:t>
          </a:r>
        </a:p>
      </dgm:t>
    </dgm:pt>
    <dgm:pt modelId="{32D58C9C-12B0-46A7-BC74-C1B4C25C0ADF}" type="parTrans" cxnId="{78186A14-3B3B-439D-A5EE-D86D603A9ABC}">
      <dgm:prSet/>
      <dgm:spPr/>
      <dgm:t>
        <a:bodyPr/>
        <a:lstStyle/>
        <a:p>
          <a:endParaRPr lang="en-US" b="0"/>
        </a:p>
      </dgm:t>
    </dgm:pt>
    <dgm:pt modelId="{B12B664F-E72C-4C18-B0F3-68E01ED7AD13}" type="sibTrans" cxnId="{78186A14-3B3B-439D-A5EE-D86D603A9ABC}">
      <dgm:prSet/>
      <dgm:spPr/>
      <dgm:t>
        <a:bodyPr/>
        <a:lstStyle/>
        <a:p>
          <a:endParaRPr lang="en-US" b="0"/>
        </a:p>
      </dgm:t>
    </dgm:pt>
    <dgm:pt modelId="{6443B206-0233-4CE0-BBC8-F5302C61AEF4}">
      <dgm:prSet phldrT="[Text]"/>
      <dgm:spPr/>
      <dgm:t>
        <a:bodyPr/>
        <a:lstStyle/>
        <a:p>
          <a:r>
            <a:rPr lang="en-US" b="0" dirty="0"/>
            <a:t>EMR</a:t>
          </a:r>
        </a:p>
      </dgm:t>
    </dgm:pt>
    <dgm:pt modelId="{2B758EE8-686E-4154-8C45-592C85264428}" type="parTrans" cxnId="{43C09505-7011-4408-83E1-CAF87D3901A4}">
      <dgm:prSet/>
      <dgm:spPr/>
      <dgm:t>
        <a:bodyPr/>
        <a:lstStyle/>
        <a:p>
          <a:endParaRPr lang="en-US" b="0"/>
        </a:p>
      </dgm:t>
    </dgm:pt>
    <dgm:pt modelId="{AE0702DE-5F56-4D5F-83A3-08B2E7CA772F}" type="sibTrans" cxnId="{43C09505-7011-4408-83E1-CAF87D3901A4}">
      <dgm:prSet/>
      <dgm:spPr/>
      <dgm:t>
        <a:bodyPr/>
        <a:lstStyle/>
        <a:p>
          <a:endParaRPr lang="en-US" b="0"/>
        </a:p>
      </dgm:t>
    </dgm:pt>
    <dgm:pt modelId="{59E2B87B-4876-4EEB-BBAF-B8C175AAE459}">
      <dgm:prSet phldrT="[Text]"/>
      <dgm:spPr/>
      <dgm:t>
        <a:bodyPr/>
        <a:lstStyle/>
        <a:p>
          <a:r>
            <a:rPr lang="en-US" b="0" dirty="0" err="1"/>
            <a:t>Incendios</a:t>
          </a:r>
          <a:endParaRPr lang="en-US" b="0" dirty="0"/>
        </a:p>
      </dgm:t>
    </dgm:pt>
    <dgm:pt modelId="{67BA9034-BACD-4A5F-B280-EFD514298AB1}" type="parTrans" cxnId="{9308D997-3485-4F9A-9DB8-F641B9AB62DC}">
      <dgm:prSet/>
      <dgm:spPr/>
      <dgm:t>
        <a:bodyPr/>
        <a:lstStyle/>
        <a:p>
          <a:endParaRPr lang="en-US" b="0"/>
        </a:p>
      </dgm:t>
    </dgm:pt>
    <dgm:pt modelId="{174D016C-E1CC-4EA8-AED4-8647A4E64B5E}" type="sibTrans" cxnId="{9308D997-3485-4F9A-9DB8-F641B9AB62DC}">
      <dgm:prSet/>
      <dgm:spPr/>
      <dgm:t>
        <a:bodyPr/>
        <a:lstStyle/>
        <a:p>
          <a:endParaRPr lang="en-US" b="0"/>
        </a:p>
      </dgm:t>
    </dgm:pt>
    <dgm:pt modelId="{3F5C08A9-D821-4882-86E7-FBA35F5A3A92}">
      <dgm:prSet phldrT="[Text]"/>
      <dgm:spPr/>
      <dgm:t>
        <a:bodyPr/>
        <a:lstStyle/>
        <a:p>
          <a:r>
            <a:rPr lang="es-ES" b="1" dirty="0"/>
            <a:t>Servicio de Comidas y Hostelería</a:t>
          </a:r>
          <a:endParaRPr lang="en-US" b="1" dirty="0"/>
        </a:p>
      </dgm:t>
    </dgm:pt>
    <dgm:pt modelId="{873FC092-3861-4BE4-BB25-814F51A2F3D8}" type="parTrans" cxnId="{426D3F31-809A-4D72-8CD2-C86FA53B6D36}">
      <dgm:prSet/>
      <dgm:spPr/>
      <dgm:t>
        <a:bodyPr/>
        <a:lstStyle/>
        <a:p>
          <a:endParaRPr lang="en-US" b="0"/>
        </a:p>
      </dgm:t>
    </dgm:pt>
    <dgm:pt modelId="{2C32AD6C-138D-4B5A-B09E-D47F1059A4E6}" type="sibTrans" cxnId="{426D3F31-809A-4D72-8CD2-C86FA53B6D36}">
      <dgm:prSet/>
      <dgm:spPr/>
      <dgm:t>
        <a:bodyPr/>
        <a:lstStyle/>
        <a:p>
          <a:endParaRPr lang="en-US" b="0"/>
        </a:p>
      </dgm:t>
    </dgm:pt>
    <dgm:pt modelId="{BEC920CC-B6CA-4904-B221-FF1530ABD37A}">
      <dgm:prSet phldrT="[Text]"/>
      <dgm:spPr/>
      <dgm:t>
        <a:bodyPr/>
        <a:lstStyle/>
        <a:p>
          <a:r>
            <a:rPr lang="en-US" b="0"/>
            <a:t>Culinario</a:t>
          </a:r>
          <a:endParaRPr lang="en-US" b="0" dirty="0"/>
        </a:p>
      </dgm:t>
    </dgm:pt>
    <dgm:pt modelId="{C9D20647-4660-4A50-B2EE-FDE926F1EA28}" type="parTrans" cxnId="{649F9C11-D265-4215-A9CA-84DE19F39268}">
      <dgm:prSet/>
      <dgm:spPr/>
      <dgm:t>
        <a:bodyPr/>
        <a:lstStyle/>
        <a:p>
          <a:endParaRPr lang="en-US" b="0"/>
        </a:p>
      </dgm:t>
    </dgm:pt>
    <dgm:pt modelId="{AB9EF704-339A-4A9B-9BEE-2CAEADC73F01}" type="sibTrans" cxnId="{649F9C11-D265-4215-A9CA-84DE19F39268}">
      <dgm:prSet/>
      <dgm:spPr/>
      <dgm:t>
        <a:bodyPr/>
        <a:lstStyle/>
        <a:p>
          <a:endParaRPr lang="en-US" b="0"/>
        </a:p>
      </dgm:t>
    </dgm:pt>
    <dgm:pt modelId="{E7B705C1-621D-45CF-BC80-F77D518BE461}">
      <dgm:prSet phldrT="[Text]"/>
      <dgm:spPr/>
      <dgm:t>
        <a:bodyPr/>
        <a:lstStyle/>
        <a:p>
          <a:r>
            <a:rPr lang="en-US" b="1" dirty="0" err="1"/>
            <a:t>Ingeniería</a:t>
          </a:r>
          <a:r>
            <a:rPr lang="en-US" b="1" dirty="0"/>
            <a:t> y </a:t>
          </a:r>
          <a:r>
            <a:rPr lang="en-US" b="1" dirty="0" err="1"/>
            <a:t>Arquitectura</a:t>
          </a:r>
          <a:endParaRPr lang="en-US" b="1" dirty="0"/>
        </a:p>
      </dgm:t>
    </dgm:pt>
    <dgm:pt modelId="{70FEC92F-EFED-4650-A0B6-42479F5B39FE}" type="parTrans" cxnId="{C603A398-EE39-4B75-8013-1C2416AA039B}">
      <dgm:prSet/>
      <dgm:spPr/>
      <dgm:t>
        <a:bodyPr/>
        <a:lstStyle/>
        <a:p>
          <a:endParaRPr lang="en-US" b="0"/>
        </a:p>
      </dgm:t>
    </dgm:pt>
    <dgm:pt modelId="{0EE2846A-B82F-424A-BD59-BAFE957EC950}" type="sibTrans" cxnId="{C603A398-EE39-4B75-8013-1C2416AA039B}">
      <dgm:prSet/>
      <dgm:spPr/>
      <dgm:t>
        <a:bodyPr/>
        <a:lstStyle/>
        <a:p>
          <a:endParaRPr lang="en-US" b="0"/>
        </a:p>
      </dgm:t>
    </dgm:pt>
    <dgm:pt modelId="{06DF70DF-2B28-4F0D-8A70-9E68240C6608}">
      <dgm:prSet phldrT="[Text]"/>
      <dgm:spPr/>
      <dgm:t>
        <a:bodyPr/>
        <a:lstStyle/>
        <a:p>
          <a:r>
            <a:rPr lang="en-US" b="0" dirty="0" err="1"/>
            <a:t>Mecatrónica</a:t>
          </a:r>
          <a:endParaRPr lang="en-US" b="0" dirty="0"/>
        </a:p>
      </dgm:t>
    </dgm:pt>
    <dgm:pt modelId="{4DE0188F-7145-413B-B2AF-30D38D22DC12}" type="parTrans" cxnId="{529ED0EA-0647-4EC9-91EC-89646903AD81}">
      <dgm:prSet/>
      <dgm:spPr/>
      <dgm:t>
        <a:bodyPr/>
        <a:lstStyle/>
        <a:p>
          <a:endParaRPr lang="en-US" b="0"/>
        </a:p>
      </dgm:t>
    </dgm:pt>
    <dgm:pt modelId="{C76E1810-071B-415B-897D-0F6335EE4259}" type="sibTrans" cxnId="{529ED0EA-0647-4EC9-91EC-89646903AD81}">
      <dgm:prSet/>
      <dgm:spPr/>
      <dgm:t>
        <a:bodyPr/>
        <a:lstStyle/>
        <a:p>
          <a:endParaRPr lang="en-US" b="0"/>
        </a:p>
      </dgm:t>
    </dgm:pt>
    <dgm:pt modelId="{A88EF4C9-B508-4953-9679-FE1E73291603}">
      <dgm:prSet phldrT="[Text]"/>
      <dgm:spPr/>
      <dgm:t>
        <a:bodyPr/>
        <a:lstStyle/>
        <a:p>
          <a:r>
            <a:rPr lang="en-US" b="0" dirty="0" err="1"/>
            <a:t>Ingeniería</a:t>
          </a:r>
          <a:endParaRPr lang="en-US" b="0" dirty="0"/>
        </a:p>
      </dgm:t>
    </dgm:pt>
    <dgm:pt modelId="{25A0104B-88AA-453C-B799-C97E1B12FC87}" type="parTrans" cxnId="{EE5D6FB1-ADAE-4370-ABD9-6A579CC26912}">
      <dgm:prSet/>
      <dgm:spPr/>
      <dgm:t>
        <a:bodyPr/>
        <a:lstStyle/>
        <a:p>
          <a:endParaRPr lang="en-US" b="0"/>
        </a:p>
      </dgm:t>
    </dgm:pt>
    <dgm:pt modelId="{3131DA87-CF8E-49EE-A2AF-5F56A92FDA17}" type="sibTrans" cxnId="{EE5D6FB1-ADAE-4370-ABD9-6A579CC26912}">
      <dgm:prSet/>
      <dgm:spPr/>
      <dgm:t>
        <a:bodyPr/>
        <a:lstStyle/>
        <a:p>
          <a:endParaRPr lang="en-US" b="0"/>
        </a:p>
      </dgm:t>
    </dgm:pt>
    <dgm:pt modelId="{E46E2EB0-16BB-46E8-8484-C67C810534B9}" type="pres">
      <dgm:prSet presAssocID="{1A67CDAB-7C6D-4A3D-82BA-EC31AB5E67E5}" presName="layout" presStyleCnt="0">
        <dgm:presLayoutVars>
          <dgm:chMax/>
          <dgm:chPref/>
          <dgm:dir/>
          <dgm:resizeHandles/>
        </dgm:presLayoutVars>
      </dgm:prSet>
      <dgm:spPr/>
    </dgm:pt>
    <dgm:pt modelId="{93A50F7F-AC26-414F-8550-B920C47C7602}" type="pres">
      <dgm:prSet presAssocID="{59F12CF2-C593-41FF-BD53-0C482FBC0A0F}" presName="root" presStyleCnt="0">
        <dgm:presLayoutVars>
          <dgm:chMax/>
          <dgm:chPref/>
        </dgm:presLayoutVars>
      </dgm:prSet>
      <dgm:spPr/>
    </dgm:pt>
    <dgm:pt modelId="{E1919997-8CF0-4E96-AF63-DB9778212CD1}" type="pres">
      <dgm:prSet presAssocID="{59F12CF2-C593-41FF-BD53-0C482FBC0A0F}" presName="rootComposite" presStyleCnt="0">
        <dgm:presLayoutVars/>
      </dgm:prSet>
      <dgm:spPr/>
    </dgm:pt>
    <dgm:pt modelId="{9EEBB371-87B3-4A3A-96ED-02641FAA9901}" type="pres">
      <dgm:prSet presAssocID="{59F12CF2-C593-41FF-BD53-0C482FBC0A0F}" presName="ParentAccent" presStyleLbl="alignNode1" presStyleIdx="0" presStyleCnt="5"/>
      <dgm:spPr/>
    </dgm:pt>
    <dgm:pt modelId="{8EE49FCE-D83F-4BE5-BE50-8935BD253A36}" type="pres">
      <dgm:prSet presAssocID="{59F12CF2-C593-41FF-BD53-0C482FBC0A0F}" presName="ParentSmallAccent" presStyleLbl="fgAcc1" presStyleIdx="0" presStyleCnt="5"/>
      <dgm:spPr/>
    </dgm:pt>
    <dgm:pt modelId="{9AB91C3F-3D1B-486F-BBAA-AD4B20CF7898}" type="pres">
      <dgm:prSet presAssocID="{59F12CF2-C593-41FF-BD53-0C482FBC0A0F}" presName="Parent" presStyleLbl="revTx" presStyleIdx="0" presStyleCnt="16">
        <dgm:presLayoutVars>
          <dgm:chMax/>
          <dgm:chPref val="4"/>
          <dgm:bulletEnabled val="1"/>
        </dgm:presLayoutVars>
      </dgm:prSet>
      <dgm:spPr/>
    </dgm:pt>
    <dgm:pt modelId="{81729210-804A-48F6-B7ED-310DC8FC3409}" type="pres">
      <dgm:prSet presAssocID="{59F12CF2-C593-41FF-BD53-0C482FBC0A0F}" presName="childShape" presStyleCnt="0">
        <dgm:presLayoutVars>
          <dgm:chMax val="0"/>
          <dgm:chPref val="0"/>
        </dgm:presLayoutVars>
      </dgm:prSet>
      <dgm:spPr/>
    </dgm:pt>
    <dgm:pt modelId="{9A63FD23-B98B-4C81-B195-D503753828A4}" type="pres">
      <dgm:prSet presAssocID="{6DC6B6D3-971B-4FAE-A59F-A204EBA2F926}" presName="childComposite" presStyleCnt="0">
        <dgm:presLayoutVars>
          <dgm:chMax val="0"/>
          <dgm:chPref val="0"/>
        </dgm:presLayoutVars>
      </dgm:prSet>
      <dgm:spPr/>
    </dgm:pt>
    <dgm:pt modelId="{E4369D34-BF7D-4048-9862-1F0A0B9672BB}" type="pres">
      <dgm:prSet presAssocID="{6DC6B6D3-971B-4FAE-A59F-A204EBA2F926}" presName="ChildAccent" presStyleLbl="solidFgAcc1" presStyleIdx="0" presStyleCnt="11"/>
      <dgm:spPr/>
    </dgm:pt>
    <dgm:pt modelId="{EEFC6B1D-A239-4F29-99C2-82830C86D5A5}" type="pres">
      <dgm:prSet presAssocID="{6DC6B6D3-971B-4FAE-A59F-A204EBA2F926}" presName="Child" presStyleLbl="revTx" presStyleIdx="1" presStyleCnt="16">
        <dgm:presLayoutVars>
          <dgm:chMax val="0"/>
          <dgm:chPref val="0"/>
          <dgm:bulletEnabled val="1"/>
        </dgm:presLayoutVars>
      </dgm:prSet>
      <dgm:spPr/>
    </dgm:pt>
    <dgm:pt modelId="{73E7AB5B-12B0-4F72-82D1-886AF98CF948}" type="pres">
      <dgm:prSet presAssocID="{48027C52-9EB3-4CFA-BD48-D927D9F3EB47}" presName="childComposite" presStyleCnt="0">
        <dgm:presLayoutVars>
          <dgm:chMax val="0"/>
          <dgm:chPref val="0"/>
        </dgm:presLayoutVars>
      </dgm:prSet>
      <dgm:spPr/>
    </dgm:pt>
    <dgm:pt modelId="{746CCC9F-D723-476B-ABDD-18D464D6A1BC}" type="pres">
      <dgm:prSet presAssocID="{48027C52-9EB3-4CFA-BD48-D927D9F3EB47}" presName="ChildAccent" presStyleLbl="solidFgAcc1" presStyleIdx="1" presStyleCnt="11"/>
      <dgm:spPr/>
    </dgm:pt>
    <dgm:pt modelId="{1CF5E5BD-5D65-48DE-8A3B-4F98B13E2449}" type="pres">
      <dgm:prSet presAssocID="{48027C52-9EB3-4CFA-BD48-D927D9F3EB47}" presName="Child" presStyleLbl="revTx" presStyleIdx="2" presStyleCnt="16">
        <dgm:presLayoutVars>
          <dgm:chMax val="0"/>
          <dgm:chPref val="0"/>
          <dgm:bulletEnabled val="1"/>
        </dgm:presLayoutVars>
      </dgm:prSet>
      <dgm:spPr/>
    </dgm:pt>
    <dgm:pt modelId="{958766F5-9366-4C03-B3E2-780525108169}" type="pres">
      <dgm:prSet presAssocID="{48988242-71CF-459B-B7F1-B1A2238FDB91}" presName="root" presStyleCnt="0">
        <dgm:presLayoutVars>
          <dgm:chMax/>
          <dgm:chPref/>
        </dgm:presLayoutVars>
      </dgm:prSet>
      <dgm:spPr/>
    </dgm:pt>
    <dgm:pt modelId="{07BFB44C-3518-4E21-B7B6-CEB060D8BA58}" type="pres">
      <dgm:prSet presAssocID="{48988242-71CF-459B-B7F1-B1A2238FDB91}" presName="rootComposite" presStyleCnt="0">
        <dgm:presLayoutVars/>
      </dgm:prSet>
      <dgm:spPr/>
    </dgm:pt>
    <dgm:pt modelId="{F1348213-BCA9-4F75-9B4E-11631838BAB7}" type="pres">
      <dgm:prSet presAssocID="{48988242-71CF-459B-B7F1-B1A2238FDB91}" presName="ParentAccent" presStyleLbl="alignNode1" presStyleIdx="1" presStyleCnt="5"/>
      <dgm:spPr/>
    </dgm:pt>
    <dgm:pt modelId="{95577467-9409-40DF-A30B-4FBE52B7D988}" type="pres">
      <dgm:prSet presAssocID="{48988242-71CF-459B-B7F1-B1A2238FDB91}" presName="ParentSmallAccent" presStyleLbl="fgAcc1" presStyleIdx="1" presStyleCnt="5"/>
      <dgm:spPr/>
    </dgm:pt>
    <dgm:pt modelId="{6128A47D-C731-4617-A75B-84CBBA16B321}" type="pres">
      <dgm:prSet presAssocID="{48988242-71CF-459B-B7F1-B1A2238FDB91}" presName="Parent" presStyleLbl="revTx" presStyleIdx="3" presStyleCnt="16">
        <dgm:presLayoutVars>
          <dgm:chMax/>
          <dgm:chPref val="4"/>
          <dgm:bulletEnabled val="1"/>
        </dgm:presLayoutVars>
      </dgm:prSet>
      <dgm:spPr/>
    </dgm:pt>
    <dgm:pt modelId="{4FA3CDB3-8EBB-4149-86FA-EC2ED95163B8}" type="pres">
      <dgm:prSet presAssocID="{48988242-71CF-459B-B7F1-B1A2238FDB91}" presName="childShape" presStyleCnt="0">
        <dgm:presLayoutVars>
          <dgm:chMax val="0"/>
          <dgm:chPref val="0"/>
        </dgm:presLayoutVars>
      </dgm:prSet>
      <dgm:spPr/>
    </dgm:pt>
    <dgm:pt modelId="{DAF09BCD-3EE2-4A06-9BAD-780A286A91A9}" type="pres">
      <dgm:prSet presAssocID="{7E24859B-BF9A-4967-9B91-E2F416E44B84}" presName="childComposite" presStyleCnt="0">
        <dgm:presLayoutVars>
          <dgm:chMax val="0"/>
          <dgm:chPref val="0"/>
        </dgm:presLayoutVars>
      </dgm:prSet>
      <dgm:spPr/>
    </dgm:pt>
    <dgm:pt modelId="{FAF4F6DA-C435-42FA-A3FF-C250D3BC6403}" type="pres">
      <dgm:prSet presAssocID="{7E24859B-BF9A-4967-9B91-E2F416E44B84}" presName="ChildAccent" presStyleLbl="solidFgAcc1" presStyleIdx="2" presStyleCnt="11"/>
      <dgm:spPr/>
    </dgm:pt>
    <dgm:pt modelId="{AD04957F-67A8-4E7A-A2E6-B7F7069A2723}" type="pres">
      <dgm:prSet presAssocID="{7E24859B-BF9A-4967-9B91-E2F416E44B84}" presName="Child" presStyleLbl="revTx" presStyleIdx="4" presStyleCnt="16">
        <dgm:presLayoutVars>
          <dgm:chMax val="0"/>
          <dgm:chPref val="0"/>
          <dgm:bulletEnabled val="1"/>
        </dgm:presLayoutVars>
      </dgm:prSet>
      <dgm:spPr/>
    </dgm:pt>
    <dgm:pt modelId="{B7D6459D-7332-492B-8769-1E9C57B2FE75}" type="pres">
      <dgm:prSet presAssocID="{19883450-2DAD-4B8E-A0A8-612E35C66ABA}" presName="childComposite" presStyleCnt="0">
        <dgm:presLayoutVars>
          <dgm:chMax val="0"/>
          <dgm:chPref val="0"/>
        </dgm:presLayoutVars>
      </dgm:prSet>
      <dgm:spPr/>
    </dgm:pt>
    <dgm:pt modelId="{351F5BCE-6BE8-46A8-AB3B-305010421A49}" type="pres">
      <dgm:prSet presAssocID="{19883450-2DAD-4B8E-A0A8-612E35C66ABA}" presName="ChildAccent" presStyleLbl="solidFgAcc1" presStyleIdx="3" presStyleCnt="11"/>
      <dgm:spPr/>
    </dgm:pt>
    <dgm:pt modelId="{AF299030-0EEE-4824-AA0C-9192AEC8343A}" type="pres">
      <dgm:prSet presAssocID="{19883450-2DAD-4B8E-A0A8-612E35C66ABA}" presName="Child" presStyleLbl="revTx" presStyleIdx="5" presStyleCnt="16">
        <dgm:presLayoutVars>
          <dgm:chMax val="0"/>
          <dgm:chPref val="0"/>
          <dgm:bulletEnabled val="1"/>
        </dgm:presLayoutVars>
      </dgm:prSet>
      <dgm:spPr/>
    </dgm:pt>
    <dgm:pt modelId="{392306F8-AF2D-47B4-9D12-86D576C5919F}" type="pres">
      <dgm:prSet presAssocID="{A53D3001-38DB-462A-A166-2317476251EC}" presName="childComposite" presStyleCnt="0">
        <dgm:presLayoutVars>
          <dgm:chMax val="0"/>
          <dgm:chPref val="0"/>
        </dgm:presLayoutVars>
      </dgm:prSet>
      <dgm:spPr/>
    </dgm:pt>
    <dgm:pt modelId="{FF8FD884-F8C3-4092-AAB6-4EFE840E00C4}" type="pres">
      <dgm:prSet presAssocID="{A53D3001-38DB-462A-A166-2317476251EC}" presName="ChildAccent" presStyleLbl="solidFgAcc1" presStyleIdx="4" presStyleCnt="11"/>
      <dgm:spPr/>
    </dgm:pt>
    <dgm:pt modelId="{7CDA0DA1-DF03-41A0-B6D3-CA6105630DD8}" type="pres">
      <dgm:prSet presAssocID="{A53D3001-38DB-462A-A166-2317476251EC}" presName="Child" presStyleLbl="revTx" presStyleIdx="6" presStyleCnt="16">
        <dgm:presLayoutVars>
          <dgm:chMax val="0"/>
          <dgm:chPref val="0"/>
          <dgm:bulletEnabled val="1"/>
        </dgm:presLayoutVars>
      </dgm:prSet>
      <dgm:spPr/>
    </dgm:pt>
    <dgm:pt modelId="{513C8C7E-E444-471C-BDD6-B97F048DB207}" type="pres">
      <dgm:prSet presAssocID="{06DF70DF-2B28-4F0D-8A70-9E68240C6608}" presName="childComposite" presStyleCnt="0">
        <dgm:presLayoutVars>
          <dgm:chMax val="0"/>
          <dgm:chPref val="0"/>
        </dgm:presLayoutVars>
      </dgm:prSet>
      <dgm:spPr/>
    </dgm:pt>
    <dgm:pt modelId="{4A42452E-8DF4-4EED-9577-088BD1916910}" type="pres">
      <dgm:prSet presAssocID="{06DF70DF-2B28-4F0D-8A70-9E68240C6608}" presName="ChildAccent" presStyleLbl="solidFgAcc1" presStyleIdx="5" presStyleCnt="11"/>
      <dgm:spPr/>
    </dgm:pt>
    <dgm:pt modelId="{409F491F-4FCD-485F-A496-2BCF90331CBF}" type="pres">
      <dgm:prSet presAssocID="{06DF70DF-2B28-4F0D-8A70-9E68240C6608}" presName="Child" presStyleLbl="revTx" presStyleIdx="7" presStyleCnt="16">
        <dgm:presLayoutVars>
          <dgm:chMax val="0"/>
          <dgm:chPref val="0"/>
          <dgm:bulletEnabled val="1"/>
        </dgm:presLayoutVars>
      </dgm:prSet>
      <dgm:spPr/>
    </dgm:pt>
    <dgm:pt modelId="{196CBDD5-B040-4486-872D-D3D6ED175FD5}" type="pres">
      <dgm:prSet presAssocID="{97828C26-E8E6-4A26-B6E0-F1C616F32D8E}" presName="root" presStyleCnt="0">
        <dgm:presLayoutVars>
          <dgm:chMax/>
          <dgm:chPref/>
        </dgm:presLayoutVars>
      </dgm:prSet>
      <dgm:spPr/>
    </dgm:pt>
    <dgm:pt modelId="{AD002641-2916-4AA5-9505-0C99ADFECC2C}" type="pres">
      <dgm:prSet presAssocID="{97828C26-E8E6-4A26-B6E0-F1C616F32D8E}" presName="rootComposite" presStyleCnt="0">
        <dgm:presLayoutVars/>
      </dgm:prSet>
      <dgm:spPr/>
    </dgm:pt>
    <dgm:pt modelId="{18665017-ED1E-40C5-8B0D-AA4787E79CEB}" type="pres">
      <dgm:prSet presAssocID="{97828C26-E8E6-4A26-B6E0-F1C616F32D8E}" presName="ParentAccent" presStyleLbl="alignNode1" presStyleIdx="2" presStyleCnt="5"/>
      <dgm:spPr/>
    </dgm:pt>
    <dgm:pt modelId="{379EE754-406C-4296-9D84-2F3CD30FB6C3}" type="pres">
      <dgm:prSet presAssocID="{97828C26-E8E6-4A26-B6E0-F1C616F32D8E}" presName="ParentSmallAccent" presStyleLbl="fgAcc1" presStyleIdx="2" presStyleCnt="5"/>
      <dgm:spPr/>
    </dgm:pt>
    <dgm:pt modelId="{B5CF8054-1329-4802-B172-7046CC020EC5}" type="pres">
      <dgm:prSet presAssocID="{97828C26-E8E6-4A26-B6E0-F1C616F32D8E}" presName="Parent" presStyleLbl="revTx" presStyleIdx="8" presStyleCnt="16">
        <dgm:presLayoutVars>
          <dgm:chMax/>
          <dgm:chPref val="4"/>
          <dgm:bulletEnabled val="1"/>
        </dgm:presLayoutVars>
      </dgm:prSet>
      <dgm:spPr/>
    </dgm:pt>
    <dgm:pt modelId="{1CAB556C-4E12-455B-9573-9B6A3EC62453}" type="pres">
      <dgm:prSet presAssocID="{97828C26-E8E6-4A26-B6E0-F1C616F32D8E}" presName="childShape" presStyleCnt="0">
        <dgm:presLayoutVars>
          <dgm:chMax val="0"/>
          <dgm:chPref val="0"/>
        </dgm:presLayoutVars>
      </dgm:prSet>
      <dgm:spPr/>
    </dgm:pt>
    <dgm:pt modelId="{DE36200C-0A3F-4924-80DB-A697C15E806F}" type="pres">
      <dgm:prSet presAssocID="{F4DDB3AB-DB28-460E-81CA-5DD6ECAD42C6}" presName="childComposite" presStyleCnt="0">
        <dgm:presLayoutVars>
          <dgm:chMax val="0"/>
          <dgm:chPref val="0"/>
        </dgm:presLayoutVars>
      </dgm:prSet>
      <dgm:spPr/>
    </dgm:pt>
    <dgm:pt modelId="{2710206A-428F-4F73-A4FD-CE0F02F93588}" type="pres">
      <dgm:prSet presAssocID="{F4DDB3AB-DB28-460E-81CA-5DD6ECAD42C6}" presName="ChildAccent" presStyleLbl="solidFgAcc1" presStyleIdx="6" presStyleCnt="11"/>
      <dgm:spPr/>
    </dgm:pt>
    <dgm:pt modelId="{251627EB-7B3E-4308-B77E-8EB5BA5DB4A8}" type="pres">
      <dgm:prSet presAssocID="{F4DDB3AB-DB28-460E-81CA-5DD6ECAD42C6}" presName="Child" presStyleLbl="revTx" presStyleIdx="9" presStyleCnt="16">
        <dgm:presLayoutVars>
          <dgm:chMax val="0"/>
          <dgm:chPref val="0"/>
          <dgm:bulletEnabled val="1"/>
        </dgm:presLayoutVars>
      </dgm:prSet>
      <dgm:spPr/>
    </dgm:pt>
    <dgm:pt modelId="{71C7AB8D-F7EB-48F8-BE21-34CC182C4B66}" type="pres">
      <dgm:prSet presAssocID="{6443B206-0233-4CE0-BBC8-F5302C61AEF4}" presName="childComposite" presStyleCnt="0">
        <dgm:presLayoutVars>
          <dgm:chMax val="0"/>
          <dgm:chPref val="0"/>
        </dgm:presLayoutVars>
      </dgm:prSet>
      <dgm:spPr/>
    </dgm:pt>
    <dgm:pt modelId="{7F028F18-8D82-413A-BEF5-44DC3FCFB93B}" type="pres">
      <dgm:prSet presAssocID="{6443B206-0233-4CE0-BBC8-F5302C61AEF4}" presName="ChildAccent" presStyleLbl="solidFgAcc1" presStyleIdx="7" presStyleCnt="11"/>
      <dgm:spPr/>
    </dgm:pt>
    <dgm:pt modelId="{038CCC26-60E0-4E5B-A1F3-00CC63480014}" type="pres">
      <dgm:prSet presAssocID="{6443B206-0233-4CE0-BBC8-F5302C61AEF4}" presName="Child" presStyleLbl="revTx" presStyleIdx="10" presStyleCnt="16">
        <dgm:presLayoutVars>
          <dgm:chMax val="0"/>
          <dgm:chPref val="0"/>
          <dgm:bulletEnabled val="1"/>
        </dgm:presLayoutVars>
      </dgm:prSet>
      <dgm:spPr/>
    </dgm:pt>
    <dgm:pt modelId="{D6D6C649-C296-4ACB-8C1E-F2C8C65025F2}" type="pres">
      <dgm:prSet presAssocID="{59E2B87B-4876-4EEB-BBAF-B8C175AAE459}" presName="childComposite" presStyleCnt="0">
        <dgm:presLayoutVars>
          <dgm:chMax val="0"/>
          <dgm:chPref val="0"/>
        </dgm:presLayoutVars>
      </dgm:prSet>
      <dgm:spPr/>
    </dgm:pt>
    <dgm:pt modelId="{37FD9243-52D6-477A-8375-BAF2094003A6}" type="pres">
      <dgm:prSet presAssocID="{59E2B87B-4876-4EEB-BBAF-B8C175AAE459}" presName="ChildAccent" presStyleLbl="solidFgAcc1" presStyleIdx="8" presStyleCnt="11"/>
      <dgm:spPr/>
    </dgm:pt>
    <dgm:pt modelId="{73108BD1-5D01-4B52-8034-64C85E14A7C0}" type="pres">
      <dgm:prSet presAssocID="{59E2B87B-4876-4EEB-BBAF-B8C175AAE459}" presName="Child" presStyleLbl="revTx" presStyleIdx="11" presStyleCnt="16">
        <dgm:presLayoutVars>
          <dgm:chMax val="0"/>
          <dgm:chPref val="0"/>
          <dgm:bulletEnabled val="1"/>
        </dgm:presLayoutVars>
      </dgm:prSet>
      <dgm:spPr/>
    </dgm:pt>
    <dgm:pt modelId="{833D5B4D-F89B-4EE3-9E34-F578A6AC4C20}" type="pres">
      <dgm:prSet presAssocID="{3F5C08A9-D821-4882-86E7-FBA35F5A3A92}" presName="root" presStyleCnt="0">
        <dgm:presLayoutVars>
          <dgm:chMax/>
          <dgm:chPref/>
        </dgm:presLayoutVars>
      </dgm:prSet>
      <dgm:spPr/>
    </dgm:pt>
    <dgm:pt modelId="{1E1022F8-58E9-49BE-8B68-F55D44DC84FD}" type="pres">
      <dgm:prSet presAssocID="{3F5C08A9-D821-4882-86E7-FBA35F5A3A92}" presName="rootComposite" presStyleCnt="0">
        <dgm:presLayoutVars/>
      </dgm:prSet>
      <dgm:spPr/>
    </dgm:pt>
    <dgm:pt modelId="{F461F6BD-60B5-4E22-ADA9-872BAFE71779}" type="pres">
      <dgm:prSet presAssocID="{3F5C08A9-D821-4882-86E7-FBA35F5A3A92}" presName="ParentAccent" presStyleLbl="alignNode1" presStyleIdx="3" presStyleCnt="5"/>
      <dgm:spPr/>
    </dgm:pt>
    <dgm:pt modelId="{2B0DC1E1-CA5B-4488-975B-8D780AAB88CE}" type="pres">
      <dgm:prSet presAssocID="{3F5C08A9-D821-4882-86E7-FBA35F5A3A92}" presName="ParentSmallAccent" presStyleLbl="fgAcc1" presStyleIdx="3" presStyleCnt="5"/>
      <dgm:spPr/>
    </dgm:pt>
    <dgm:pt modelId="{A31BDA67-205B-4183-861C-B1C0F287FA0C}" type="pres">
      <dgm:prSet presAssocID="{3F5C08A9-D821-4882-86E7-FBA35F5A3A92}" presName="Parent" presStyleLbl="revTx" presStyleIdx="12" presStyleCnt="16">
        <dgm:presLayoutVars>
          <dgm:chMax/>
          <dgm:chPref val="4"/>
          <dgm:bulletEnabled val="1"/>
        </dgm:presLayoutVars>
      </dgm:prSet>
      <dgm:spPr/>
    </dgm:pt>
    <dgm:pt modelId="{B188420F-A1D0-4F71-B4DE-B3BD747C4C92}" type="pres">
      <dgm:prSet presAssocID="{3F5C08A9-D821-4882-86E7-FBA35F5A3A92}" presName="childShape" presStyleCnt="0">
        <dgm:presLayoutVars>
          <dgm:chMax val="0"/>
          <dgm:chPref val="0"/>
        </dgm:presLayoutVars>
      </dgm:prSet>
      <dgm:spPr/>
    </dgm:pt>
    <dgm:pt modelId="{6180FFCB-3084-4AA0-B607-8EAAE0D278E6}" type="pres">
      <dgm:prSet presAssocID="{BEC920CC-B6CA-4904-B221-FF1530ABD37A}" presName="childComposite" presStyleCnt="0">
        <dgm:presLayoutVars>
          <dgm:chMax val="0"/>
          <dgm:chPref val="0"/>
        </dgm:presLayoutVars>
      </dgm:prSet>
      <dgm:spPr/>
    </dgm:pt>
    <dgm:pt modelId="{AB0D3AED-F330-4297-9F50-2D115091A2C5}" type="pres">
      <dgm:prSet presAssocID="{BEC920CC-B6CA-4904-B221-FF1530ABD37A}" presName="ChildAccent" presStyleLbl="solidFgAcc1" presStyleIdx="9" presStyleCnt="11"/>
      <dgm:spPr/>
    </dgm:pt>
    <dgm:pt modelId="{2FDF79FE-3522-4D97-9230-DDE2CBCC9883}" type="pres">
      <dgm:prSet presAssocID="{BEC920CC-B6CA-4904-B221-FF1530ABD37A}" presName="Child" presStyleLbl="revTx" presStyleIdx="13" presStyleCnt="16">
        <dgm:presLayoutVars>
          <dgm:chMax val="0"/>
          <dgm:chPref val="0"/>
          <dgm:bulletEnabled val="1"/>
        </dgm:presLayoutVars>
      </dgm:prSet>
      <dgm:spPr/>
    </dgm:pt>
    <dgm:pt modelId="{35789C9B-2A67-4717-97B3-A76DF1B9F486}" type="pres">
      <dgm:prSet presAssocID="{E7B705C1-621D-45CF-BC80-F77D518BE461}" presName="root" presStyleCnt="0">
        <dgm:presLayoutVars>
          <dgm:chMax/>
          <dgm:chPref/>
        </dgm:presLayoutVars>
      </dgm:prSet>
      <dgm:spPr/>
    </dgm:pt>
    <dgm:pt modelId="{1E40DC74-9590-48B7-BF22-622752B91FEC}" type="pres">
      <dgm:prSet presAssocID="{E7B705C1-621D-45CF-BC80-F77D518BE461}" presName="rootComposite" presStyleCnt="0">
        <dgm:presLayoutVars/>
      </dgm:prSet>
      <dgm:spPr/>
    </dgm:pt>
    <dgm:pt modelId="{2753F2ED-D38E-466F-B494-31DA9EF51656}" type="pres">
      <dgm:prSet presAssocID="{E7B705C1-621D-45CF-BC80-F77D518BE461}" presName="ParentAccent" presStyleLbl="alignNode1" presStyleIdx="4" presStyleCnt="5"/>
      <dgm:spPr/>
    </dgm:pt>
    <dgm:pt modelId="{FEA5C3D9-741F-4A6C-ADA9-ADAC33B662FE}" type="pres">
      <dgm:prSet presAssocID="{E7B705C1-621D-45CF-BC80-F77D518BE461}" presName="ParentSmallAccent" presStyleLbl="fgAcc1" presStyleIdx="4" presStyleCnt="5"/>
      <dgm:spPr/>
    </dgm:pt>
    <dgm:pt modelId="{71299AE9-8370-4764-8301-57275040D2FA}" type="pres">
      <dgm:prSet presAssocID="{E7B705C1-621D-45CF-BC80-F77D518BE461}" presName="Parent" presStyleLbl="revTx" presStyleIdx="14" presStyleCnt="16">
        <dgm:presLayoutVars>
          <dgm:chMax/>
          <dgm:chPref val="4"/>
          <dgm:bulletEnabled val="1"/>
        </dgm:presLayoutVars>
      </dgm:prSet>
      <dgm:spPr/>
    </dgm:pt>
    <dgm:pt modelId="{D486E9EE-AC15-47F0-BE2D-1B5B1E3FCA1F}" type="pres">
      <dgm:prSet presAssocID="{E7B705C1-621D-45CF-BC80-F77D518BE461}" presName="childShape" presStyleCnt="0">
        <dgm:presLayoutVars>
          <dgm:chMax val="0"/>
          <dgm:chPref val="0"/>
        </dgm:presLayoutVars>
      </dgm:prSet>
      <dgm:spPr/>
    </dgm:pt>
    <dgm:pt modelId="{99E274E2-9840-48FD-9EB4-4BCFDF78CAD7}" type="pres">
      <dgm:prSet presAssocID="{A88EF4C9-B508-4953-9679-FE1E73291603}" presName="childComposite" presStyleCnt="0">
        <dgm:presLayoutVars>
          <dgm:chMax val="0"/>
          <dgm:chPref val="0"/>
        </dgm:presLayoutVars>
      </dgm:prSet>
      <dgm:spPr/>
    </dgm:pt>
    <dgm:pt modelId="{6FBAF979-6205-4DB9-B4AC-584A085FCD3C}" type="pres">
      <dgm:prSet presAssocID="{A88EF4C9-B508-4953-9679-FE1E73291603}" presName="ChildAccent" presStyleLbl="solidFgAcc1" presStyleIdx="10" presStyleCnt="11"/>
      <dgm:spPr/>
    </dgm:pt>
    <dgm:pt modelId="{D2C5AD1F-FE9F-4CF2-90B7-324EA9E96965}" type="pres">
      <dgm:prSet presAssocID="{A88EF4C9-B508-4953-9679-FE1E73291603}" presName="Child" presStyleLbl="revTx" presStyleIdx="15" presStyleCnt="16">
        <dgm:presLayoutVars>
          <dgm:chMax val="0"/>
          <dgm:chPref val="0"/>
          <dgm:bulletEnabled val="1"/>
        </dgm:presLayoutVars>
      </dgm:prSet>
      <dgm:spPr/>
    </dgm:pt>
  </dgm:ptLst>
  <dgm:cxnLst>
    <dgm:cxn modelId="{B777A302-66EF-4702-9090-8D16CD2ED2CB}" type="presOf" srcId="{A53D3001-38DB-462A-A166-2317476251EC}" destId="{7CDA0DA1-DF03-41A0-B6D3-CA6105630DD8}" srcOrd="0" destOrd="0" presId="urn:microsoft.com/office/officeart/2008/layout/SquareAccentList"/>
    <dgm:cxn modelId="{43C09505-7011-4408-83E1-CAF87D3901A4}" srcId="{97828C26-E8E6-4A26-B6E0-F1C616F32D8E}" destId="{6443B206-0233-4CE0-BBC8-F5302C61AEF4}" srcOrd="1" destOrd="0" parTransId="{2B758EE8-686E-4154-8C45-592C85264428}" sibTransId="{AE0702DE-5F56-4D5F-83A3-08B2E7CA772F}"/>
    <dgm:cxn modelId="{649F9C11-D265-4215-A9CA-84DE19F39268}" srcId="{3F5C08A9-D821-4882-86E7-FBA35F5A3A92}" destId="{BEC920CC-B6CA-4904-B221-FF1530ABD37A}" srcOrd="0" destOrd="0" parTransId="{C9D20647-4660-4A50-B2EE-FDE926F1EA28}" sibTransId="{AB9EF704-339A-4A9B-9BEE-2CAEADC73F01}"/>
    <dgm:cxn modelId="{78186A14-3B3B-439D-A5EE-D86D603A9ABC}" srcId="{97828C26-E8E6-4A26-B6E0-F1C616F32D8E}" destId="{F4DDB3AB-DB28-460E-81CA-5DD6ECAD42C6}" srcOrd="0" destOrd="0" parTransId="{32D58C9C-12B0-46A7-BC74-C1B4C25C0ADF}" sibTransId="{B12B664F-E72C-4C18-B0F3-68E01ED7AD13}"/>
    <dgm:cxn modelId="{6C5F551C-F474-46F2-A401-46542B1124B1}" type="presOf" srcId="{1A67CDAB-7C6D-4A3D-82BA-EC31AB5E67E5}" destId="{E46E2EB0-16BB-46E8-8484-C67C810534B9}" srcOrd="0" destOrd="0" presId="urn:microsoft.com/office/officeart/2008/layout/SquareAccentList"/>
    <dgm:cxn modelId="{115E6924-5EBA-421A-933C-CA87346F9DAC}" type="presOf" srcId="{7E24859B-BF9A-4967-9B91-E2F416E44B84}" destId="{AD04957F-67A8-4E7A-A2E6-B7F7069A2723}" srcOrd="0" destOrd="0" presId="urn:microsoft.com/office/officeart/2008/layout/SquareAccentList"/>
    <dgm:cxn modelId="{578B1B25-2D8A-4935-8DC4-0B6C75A3528D}" type="presOf" srcId="{19883450-2DAD-4B8E-A0A8-612E35C66ABA}" destId="{AF299030-0EEE-4824-AA0C-9192AEC8343A}" srcOrd="0" destOrd="0" presId="urn:microsoft.com/office/officeart/2008/layout/SquareAccentList"/>
    <dgm:cxn modelId="{40E62A2B-A7DC-471B-AAD3-15727CDB38D9}" srcId="{59F12CF2-C593-41FF-BD53-0C482FBC0A0F}" destId="{6DC6B6D3-971B-4FAE-A59F-A204EBA2F926}" srcOrd="0" destOrd="0" parTransId="{450EE8A5-8FE9-4B8F-AB00-CB287C369458}" sibTransId="{DDD32032-F5B2-4FE5-A924-EE4D16285827}"/>
    <dgm:cxn modelId="{E76BB42B-AFA7-4199-9246-552DBED90308}" srcId="{48988242-71CF-459B-B7F1-B1A2238FDB91}" destId="{19883450-2DAD-4B8E-A0A8-612E35C66ABA}" srcOrd="1" destOrd="0" parTransId="{AF04E3B1-E5CD-42E3-842C-158474130EFC}" sibTransId="{D677A11C-E3C9-46AE-9428-E1AB9F07056B}"/>
    <dgm:cxn modelId="{426D3F31-809A-4D72-8CD2-C86FA53B6D36}" srcId="{1A67CDAB-7C6D-4A3D-82BA-EC31AB5E67E5}" destId="{3F5C08A9-D821-4882-86E7-FBA35F5A3A92}" srcOrd="3" destOrd="0" parTransId="{873FC092-3861-4BE4-BB25-814F51A2F3D8}" sibTransId="{2C32AD6C-138D-4B5A-B09E-D47F1059A4E6}"/>
    <dgm:cxn modelId="{539E7E34-0EB7-4031-A785-ADD1E9F703EB}" type="presOf" srcId="{06DF70DF-2B28-4F0D-8A70-9E68240C6608}" destId="{409F491F-4FCD-485F-A496-2BCF90331CBF}" srcOrd="0" destOrd="0" presId="urn:microsoft.com/office/officeart/2008/layout/SquareAccentList"/>
    <dgm:cxn modelId="{DC14AD61-A414-44A1-807A-629C0EA01406}" type="presOf" srcId="{6DC6B6D3-971B-4FAE-A59F-A204EBA2F926}" destId="{EEFC6B1D-A239-4F29-99C2-82830C86D5A5}" srcOrd="0" destOrd="0" presId="urn:microsoft.com/office/officeart/2008/layout/SquareAccentList"/>
    <dgm:cxn modelId="{A8736868-E067-471C-8D82-3E9B64DB2416}" type="presOf" srcId="{BEC920CC-B6CA-4904-B221-FF1530ABD37A}" destId="{2FDF79FE-3522-4D97-9230-DDE2CBCC9883}" srcOrd="0" destOrd="0" presId="urn:microsoft.com/office/officeart/2008/layout/SquareAccentList"/>
    <dgm:cxn modelId="{D726416A-25C7-43F8-9DD7-6582A5EC4F84}" type="presOf" srcId="{E7B705C1-621D-45CF-BC80-F77D518BE461}" destId="{71299AE9-8370-4764-8301-57275040D2FA}" srcOrd="0" destOrd="0" presId="urn:microsoft.com/office/officeart/2008/layout/SquareAccentList"/>
    <dgm:cxn modelId="{8746314E-7E46-44B7-A80E-163FCE2B5F3C}" srcId="{48988242-71CF-459B-B7F1-B1A2238FDB91}" destId="{7E24859B-BF9A-4967-9B91-E2F416E44B84}" srcOrd="0" destOrd="0" parTransId="{C81C6DFF-3F56-4F46-A2A8-8FD32E14A71C}" sibTransId="{66D1770A-639C-418C-A938-0511EA934EEC}"/>
    <dgm:cxn modelId="{55B60A5A-C107-4AD4-9CB6-7ED09AF95475}" type="presOf" srcId="{A88EF4C9-B508-4953-9679-FE1E73291603}" destId="{D2C5AD1F-FE9F-4CF2-90B7-324EA9E96965}" srcOrd="0" destOrd="0" presId="urn:microsoft.com/office/officeart/2008/layout/SquareAccentList"/>
    <dgm:cxn modelId="{7A49F77C-BDDD-4CFC-BEF8-1A5B5C4A2DC9}" type="presOf" srcId="{F4DDB3AB-DB28-460E-81CA-5DD6ECAD42C6}" destId="{251627EB-7B3E-4308-B77E-8EB5BA5DB4A8}" srcOrd="0" destOrd="0" presId="urn:microsoft.com/office/officeart/2008/layout/SquareAccentList"/>
    <dgm:cxn modelId="{696D617E-18FC-4CC1-9416-482A3A12C187}" srcId="{48988242-71CF-459B-B7F1-B1A2238FDB91}" destId="{A53D3001-38DB-462A-A166-2317476251EC}" srcOrd="2" destOrd="0" parTransId="{005B9D70-C860-4EEA-9C13-51D36C594F9B}" sibTransId="{0E506411-A612-482A-91EE-F203768C1FD3}"/>
    <dgm:cxn modelId="{85DC9390-83DC-4DA2-9BD4-0373D011E399}" type="presOf" srcId="{97828C26-E8E6-4A26-B6E0-F1C616F32D8E}" destId="{B5CF8054-1329-4802-B172-7046CC020EC5}" srcOrd="0" destOrd="0" presId="urn:microsoft.com/office/officeart/2008/layout/SquareAccentList"/>
    <dgm:cxn modelId="{194F9093-3A85-4E57-8B23-9BEABE1191D9}" type="presOf" srcId="{48988242-71CF-459B-B7F1-B1A2238FDB91}" destId="{6128A47D-C731-4617-A75B-84CBBA16B321}" srcOrd="0" destOrd="0" presId="urn:microsoft.com/office/officeart/2008/layout/SquareAccentList"/>
    <dgm:cxn modelId="{9308D997-3485-4F9A-9DB8-F641B9AB62DC}" srcId="{97828C26-E8E6-4A26-B6E0-F1C616F32D8E}" destId="{59E2B87B-4876-4EEB-BBAF-B8C175AAE459}" srcOrd="2" destOrd="0" parTransId="{67BA9034-BACD-4A5F-B280-EFD514298AB1}" sibTransId="{174D016C-E1CC-4EA8-AED4-8647A4E64B5E}"/>
    <dgm:cxn modelId="{C603A398-EE39-4B75-8013-1C2416AA039B}" srcId="{1A67CDAB-7C6D-4A3D-82BA-EC31AB5E67E5}" destId="{E7B705C1-621D-45CF-BC80-F77D518BE461}" srcOrd="4" destOrd="0" parTransId="{70FEC92F-EFED-4650-A0B6-42479F5B39FE}" sibTransId="{0EE2846A-B82F-424A-BD59-BAFE957EC950}"/>
    <dgm:cxn modelId="{5AB452AC-7ACF-47D5-A7CC-BEBF60961A25}" type="presOf" srcId="{59F12CF2-C593-41FF-BD53-0C482FBC0A0F}" destId="{9AB91C3F-3D1B-486F-BBAA-AD4B20CF7898}" srcOrd="0" destOrd="0" presId="urn:microsoft.com/office/officeart/2008/layout/SquareAccentList"/>
    <dgm:cxn modelId="{6DECC8B0-B3C6-45A3-802A-C1781A85522A}" srcId="{1A67CDAB-7C6D-4A3D-82BA-EC31AB5E67E5}" destId="{59F12CF2-C593-41FF-BD53-0C482FBC0A0F}" srcOrd="0" destOrd="0" parTransId="{17948769-3C7A-4662-8AFB-41AFD03CC81C}" sibTransId="{1C610D72-18AB-4096-888C-70AF4145E53F}"/>
    <dgm:cxn modelId="{EE5D6FB1-ADAE-4370-ABD9-6A579CC26912}" srcId="{E7B705C1-621D-45CF-BC80-F77D518BE461}" destId="{A88EF4C9-B508-4953-9679-FE1E73291603}" srcOrd="0" destOrd="0" parTransId="{25A0104B-88AA-453C-B799-C97E1B12FC87}" sibTransId="{3131DA87-CF8E-49EE-A2AF-5F56A92FDA17}"/>
    <dgm:cxn modelId="{565BCEB2-941C-40DC-B02D-5ABCE8D142D3}" srcId="{1A67CDAB-7C6D-4A3D-82BA-EC31AB5E67E5}" destId="{97828C26-E8E6-4A26-B6E0-F1C616F32D8E}" srcOrd="2" destOrd="0" parTransId="{A5FB7D1C-E442-4325-B3AF-F13984436313}" sibTransId="{87940523-9986-49B2-8247-A3C8C2C4AC6A}"/>
    <dgm:cxn modelId="{FCBA25C0-DD9F-4109-ABA6-5BBA36162011}" srcId="{59F12CF2-C593-41FF-BD53-0C482FBC0A0F}" destId="{48027C52-9EB3-4CFA-BD48-D927D9F3EB47}" srcOrd="1" destOrd="0" parTransId="{4679BB41-AD0C-416F-A469-7BE409C38F96}" sibTransId="{93B11676-D1B0-49E4-AFCE-F8D65A04E71A}"/>
    <dgm:cxn modelId="{0AA583C5-51B7-4963-AB95-34733970369D}" type="presOf" srcId="{3F5C08A9-D821-4882-86E7-FBA35F5A3A92}" destId="{A31BDA67-205B-4183-861C-B1C0F287FA0C}" srcOrd="0" destOrd="0" presId="urn:microsoft.com/office/officeart/2008/layout/SquareAccentList"/>
    <dgm:cxn modelId="{695C68D8-6767-4FFE-A7FD-D963F1BFADCF}" type="presOf" srcId="{48027C52-9EB3-4CFA-BD48-D927D9F3EB47}" destId="{1CF5E5BD-5D65-48DE-8A3B-4F98B13E2449}" srcOrd="0" destOrd="0" presId="urn:microsoft.com/office/officeart/2008/layout/SquareAccentList"/>
    <dgm:cxn modelId="{60F071E6-C294-4657-AC52-D4DCD5E4FF56}" type="presOf" srcId="{59E2B87B-4876-4EEB-BBAF-B8C175AAE459}" destId="{73108BD1-5D01-4B52-8034-64C85E14A7C0}" srcOrd="0" destOrd="0" presId="urn:microsoft.com/office/officeart/2008/layout/SquareAccentList"/>
    <dgm:cxn modelId="{529ED0EA-0647-4EC9-91EC-89646903AD81}" srcId="{48988242-71CF-459B-B7F1-B1A2238FDB91}" destId="{06DF70DF-2B28-4F0D-8A70-9E68240C6608}" srcOrd="3" destOrd="0" parTransId="{4DE0188F-7145-413B-B2AF-30D38D22DC12}" sibTransId="{C76E1810-071B-415B-897D-0F6335EE4259}"/>
    <dgm:cxn modelId="{8E441CEB-7BDF-4E80-9EA5-94B8998E9482}" type="presOf" srcId="{6443B206-0233-4CE0-BBC8-F5302C61AEF4}" destId="{038CCC26-60E0-4E5B-A1F3-00CC63480014}" srcOrd="0" destOrd="0" presId="urn:microsoft.com/office/officeart/2008/layout/SquareAccentList"/>
    <dgm:cxn modelId="{42171DFE-383C-4E55-B739-0983607B055D}" srcId="{1A67CDAB-7C6D-4A3D-82BA-EC31AB5E67E5}" destId="{48988242-71CF-459B-B7F1-B1A2238FDB91}" srcOrd="1" destOrd="0" parTransId="{9BBEFDA6-B52B-47BB-97F5-84C68584F8AF}" sibTransId="{A10220E8-9A0C-42B6-8EB2-0F9CAF3FE69A}"/>
    <dgm:cxn modelId="{32DC1B18-993E-4DC8-A1E9-528DAC7C39AB}" type="presParOf" srcId="{E46E2EB0-16BB-46E8-8484-C67C810534B9}" destId="{93A50F7F-AC26-414F-8550-B920C47C7602}" srcOrd="0" destOrd="0" presId="urn:microsoft.com/office/officeart/2008/layout/SquareAccentList"/>
    <dgm:cxn modelId="{18D20F2E-814B-4CFC-9D9F-BACC49355CFE}" type="presParOf" srcId="{93A50F7F-AC26-414F-8550-B920C47C7602}" destId="{E1919997-8CF0-4E96-AF63-DB9778212CD1}" srcOrd="0" destOrd="0" presId="urn:microsoft.com/office/officeart/2008/layout/SquareAccentList"/>
    <dgm:cxn modelId="{2B727CC8-7E0A-49E5-9894-B0425F687EB5}" type="presParOf" srcId="{E1919997-8CF0-4E96-AF63-DB9778212CD1}" destId="{9EEBB371-87B3-4A3A-96ED-02641FAA9901}" srcOrd="0" destOrd="0" presId="urn:microsoft.com/office/officeart/2008/layout/SquareAccentList"/>
    <dgm:cxn modelId="{E75A4714-7266-4566-8FF7-749D724306FE}" type="presParOf" srcId="{E1919997-8CF0-4E96-AF63-DB9778212CD1}" destId="{8EE49FCE-D83F-4BE5-BE50-8935BD253A36}" srcOrd="1" destOrd="0" presId="urn:microsoft.com/office/officeart/2008/layout/SquareAccentList"/>
    <dgm:cxn modelId="{2A51FA18-1734-48A4-AFDB-A99BD394F861}" type="presParOf" srcId="{E1919997-8CF0-4E96-AF63-DB9778212CD1}" destId="{9AB91C3F-3D1B-486F-BBAA-AD4B20CF7898}" srcOrd="2" destOrd="0" presId="urn:microsoft.com/office/officeart/2008/layout/SquareAccentList"/>
    <dgm:cxn modelId="{BCE2FFD3-ED22-44AC-AAC1-FDE18F086C03}" type="presParOf" srcId="{93A50F7F-AC26-414F-8550-B920C47C7602}" destId="{81729210-804A-48F6-B7ED-310DC8FC3409}" srcOrd="1" destOrd="0" presId="urn:microsoft.com/office/officeart/2008/layout/SquareAccentList"/>
    <dgm:cxn modelId="{AD71C633-FDCE-49D8-ABC6-C39A1A6EC495}" type="presParOf" srcId="{81729210-804A-48F6-B7ED-310DC8FC3409}" destId="{9A63FD23-B98B-4C81-B195-D503753828A4}" srcOrd="0" destOrd="0" presId="urn:microsoft.com/office/officeart/2008/layout/SquareAccentList"/>
    <dgm:cxn modelId="{4DADC953-2B9F-4026-A1AB-7DE55FEC2CB7}" type="presParOf" srcId="{9A63FD23-B98B-4C81-B195-D503753828A4}" destId="{E4369D34-BF7D-4048-9862-1F0A0B9672BB}" srcOrd="0" destOrd="0" presId="urn:microsoft.com/office/officeart/2008/layout/SquareAccentList"/>
    <dgm:cxn modelId="{FDF74C77-7B1A-4A75-9296-2F39BE658088}" type="presParOf" srcId="{9A63FD23-B98B-4C81-B195-D503753828A4}" destId="{EEFC6B1D-A239-4F29-99C2-82830C86D5A5}" srcOrd="1" destOrd="0" presId="urn:microsoft.com/office/officeart/2008/layout/SquareAccentList"/>
    <dgm:cxn modelId="{ECC2C947-F54A-440F-9AD4-4C53E7AD8190}" type="presParOf" srcId="{81729210-804A-48F6-B7ED-310DC8FC3409}" destId="{73E7AB5B-12B0-4F72-82D1-886AF98CF948}" srcOrd="1" destOrd="0" presId="urn:microsoft.com/office/officeart/2008/layout/SquareAccentList"/>
    <dgm:cxn modelId="{5015F669-15A8-42B7-8DEA-BB09CF9BBBA9}" type="presParOf" srcId="{73E7AB5B-12B0-4F72-82D1-886AF98CF948}" destId="{746CCC9F-D723-476B-ABDD-18D464D6A1BC}" srcOrd="0" destOrd="0" presId="urn:microsoft.com/office/officeart/2008/layout/SquareAccentList"/>
    <dgm:cxn modelId="{C4BCF258-51CC-4B0E-B625-497710A83CB9}" type="presParOf" srcId="{73E7AB5B-12B0-4F72-82D1-886AF98CF948}" destId="{1CF5E5BD-5D65-48DE-8A3B-4F98B13E2449}" srcOrd="1" destOrd="0" presId="urn:microsoft.com/office/officeart/2008/layout/SquareAccentList"/>
    <dgm:cxn modelId="{9CECFB5D-1A26-41B3-9028-37AB796B7DE2}" type="presParOf" srcId="{E46E2EB0-16BB-46E8-8484-C67C810534B9}" destId="{958766F5-9366-4C03-B3E2-780525108169}" srcOrd="1" destOrd="0" presId="urn:microsoft.com/office/officeart/2008/layout/SquareAccentList"/>
    <dgm:cxn modelId="{F1A861B0-B436-4213-9072-45CB45461F96}" type="presParOf" srcId="{958766F5-9366-4C03-B3E2-780525108169}" destId="{07BFB44C-3518-4E21-B7B6-CEB060D8BA58}" srcOrd="0" destOrd="0" presId="urn:microsoft.com/office/officeart/2008/layout/SquareAccentList"/>
    <dgm:cxn modelId="{6E34E5D5-A4F5-436C-A89E-4C00A2A05D04}" type="presParOf" srcId="{07BFB44C-3518-4E21-B7B6-CEB060D8BA58}" destId="{F1348213-BCA9-4F75-9B4E-11631838BAB7}" srcOrd="0" destOrd="0" presId="urn:microsoft.com/office/officeart/2008/layout/SquareAccentList"/>
    <dgm:cxn modelId="{FDE2F223-6F15-49E0-ACC5-45C00CCEE9A7}" type="presParOf" srcId="{07BFB44C-3518-4E21-B7B6-CEB060D8BA58}" destId="{95577467-9409-40DF-A30B-4FBE52B7D988}" srcOrd="1" destOrd="0" presId="urn:microsoft.com/office/officeart/2008/layout/SquareAccentList"/>
    <dgm:cxn modelId="{D0C9DF9A-0ACD-4B28-BCE7-104EAB9D151D}" type="presParOf" srcId="{07BFB44C-3518-4E21-B7B6-CEB060D8BA58}" destId="{6128A47D-C731-4617-A75B-84CBBA16B321}" srcOrd="2" destOrd="0" presId="urn:microsoft.com/office/officeart/2008/layout/SquareAccentList"/>
    <dgm:cxn modelId="{CD297C9A-D172-4ABB-8CC1-64B0C171A939}" type="presParOf" srcId="{958766F5-9366-4C03-B3E2-780525108169}" destId="{4FA3CDB3-8EBB-4149-86FA-EC2ED95163B8}" srcOrd="1" destOrd="0" presId="urn:microsoft.com/office/officeart/2008/layout/SquareAccentList"/>
    <dgm:cxn modelId="{D00D5425-0C7B-4578-83AF-025A28141201}" type="presParOf" srcId="{4FA3CDB3-8EBB-4149-86FA-EC2ED95163B8}" destId="{DAF09BCD-3EE2-4A06-9BAD-780A286A91A9}" srcOrd="0" destOrd="0" presId="urn:microsoft.com/office/officeart/2008/layout/SquareAccentList"/>
    <dgm:cxn modelId="{1A252EDB-083A-47C2-BD87-4A848A95C409}" type="presParOf" srcId="{DAF09BCD-3EE2-4A06-9BAD-780A286A91A9}" destId="{FAF4F6DA-C435-42FA-A3FF-C250D3BC6403}" srcOrd="0" destOrd="0" presId="urn:microsoft.com/office/officeart/2008/layout/SquareAccentList"/>
    <dgm:cxn modelId="{6CC77BA2-D588-4687-B4BC-F7E163671A44}" type="presParOf" srcId="{DAF09BCD-3EE2-4A06-9BAD-780A286A91A9}" destId="{AD04957F-67A8-4E7A-A2E6-B7F7069A2723}" srcOrd="1" destOrd="0" presId="urn:microsoft.com/office/officeart/2008/layout/SquareAccentList"/>
    <dgm:cxn modelId="{F964BD3C-0751-4852-80EF-E23EEF3F905C}" type="presParOf" srcId="{4FA3CDB3-8EBB-4149-86FA-EC2ED95163B8}" destId="{B7D6459D-7332-492B-8769-1E9C57B2FE75}" srcOrd="1" destOrd="0" presId="urn:microsoft.com/office/officeart/2008/layout/SquareAccentList"/>
    <dgm:cxn modelId="{FCBFECDB-0651-4321-B98F-3FBE4C6D2DC2}" type="presParOf" srcId="{B7D6459D-7332-492B-8769-1E9C57B2FE75}" destId="{351F5BCE-6BE8-46A8-AB3B-305010421A49}" srcOrd="0" destOrd="0" presId="urn:microsoft.com/office/officeart/2008/layout/SquareAccentList"/>
    <dgm:cxn modelId="{9B849221-243D-4F48-B85D-05C46EE13F4A}" type="presParOf" srcId="{B7D6459D-7332-492B-8769-1E9C57B2FE75}" destId="{AF299030-0EEE-4824-AA0C-9192AEC8343A}" srcOrd="1" destOrd="0" presId="urn:microsoft.com/office/officeart/2008/layout/SquareAccentList"/>
    <dgm:cxn modelId="{4EAB7A6D-0B8C-428D-9C99-1BE0C51C9990}" type="presParOf" srcId="{4FA3CDB3-8EBB-4149-86FA-EC2ED95163B8}" destId="{392306F8-AF2D-47B4-9D12-86D576C5919F}" srcOrd="2" destOrd="0" presId="urn:microsoft.com/office/officeart/2008/layout/SquareAccentList"/>
    <dgm:cxn modelId="{0F13D1A3-B366-4FEF-B3C2-89DCA118AE8B}" type="presParOf" srcId="{392306F8-AF2D-47B4-9D12-86D576C5919F}" destId="{FF8FD884-F8C3-4092-AAB6-4EFE840E00C4}" srcOrd="0" destOrd="0" presId="urn:microsoft.com/office/officeart/2008/layout/SquareAccentList"/>
    <dgm:cxn modelId="{37E9C476-A5BE-4B4F-A99C-A9E0AC79F5BF}" type="presParOf" srcId="{392306F8-AF2D-47B4-9D12-86D576C5919F}" destId="{7CDA0DA1-DF03-41A0-B6D3-CA6105630DD8}" srcOrd="1" destOrd="0" presId="urn:microsoft.com/office/officeart/2008/layout/SquareAccentList"/>
    <dgm:cxn modelId="{6720795D-F8BD-4744-9791-96AA49E11F96}" type="presParOf" srcId="{4FA3CDB3-8EBB-4149-86FA-EC2ED95163B8}" destId="{513C8C7E-E444-471C-BDD6-B97F048DB207}" srcOrd="3" destOrd="0" presId="urn:microsoft.com/office/officeart/2008/layout/SquareAccentList"/>
    <dgm:cxn modelId="{40B0364A-2C6C-42E0-8103-9ED1E36C9F85}" type="presParOf" srcId="{513C8C7E-E444-471C-BDD6-B97F048DB207}" destId="{4A42452E-8DF4-4EED-9577-088BD1916910}" srcOrd="0" destOrd="0" presId="urn:microsoft.com/office/officeart/2008/layout/SquareAccentList"/>
    <dgm:cxn modelId="{8AA5CCC5-2D43-4C86-906B-2268AFC82BCC}" type="presParOf" srcId="{513C8C7E-E444-471C-BDD6-B97F048DB207}" destId="{409F491F-4FCD-485F-A496-2BCF90331CBF}" srcOrd="1" destOrd="0" presId="urn:microsoft.com/office/officeart/2008/layout/SquareAccentList"/>
    <dgm:cxn modelId="{03DD8079-940B-4941-AA26-A4BFC6C03353}" type="presParOf" srcId="{E46E2EB0-16BB-46E8-8484-C67C810534B9}" destId="{196CBDD5-B040-4486-872D-D3D6ED175FD5}" srcOrd="2" destOrd="0" presId="urn:microsoft.com/office/officeart/2008/layout/SquareAccentList"/>
    <dgm:cxn modelId="{D350F3DD-EA2D-4534-99AD-04F24D686E1B}" type="presParOf" srcId="{196CBDD5-B040-4486-872D-D3D6ED175FD5}" destId="{AD002641-2916-4AA5-9505-0C99ADFECC2C}" srcOrd="0" destOrd="0" presId="urn:microsoft.com/office/officeart/2008/layout/SquareAccentList"/>
    <dgm:cxn modelId="{7D9E964F-EF2A-4DCB-9964-BD6EB195C340}" type="presParOf" srcId="{AD002641-2916-4AA5-9505-0C99ADFECC2C}" destId="{18665017-ED1E-40C5-8B0D-AA4787E79CEB}" srcOrd="0" destOrd="0" presId="urn:microsoft.com/office/officeart/2008/layout/SquareAccentList"/>
    <dgm:cxn modelId="{0F10AE77-3664-4161-8C1B-5D3E1E3164AE}" type="presParOf" srcId="{AD002641-2916-4AA5-9505-0C99ADFECC2C}" destId="{379EE754-406C-4296-9D84-2F3CD30FB6C3}" srcOrd="1" destOrd="0" presId="urn:microsoft.com/office/officeart/2008/layout/SquareAccentList"/>
    <dgm:cxn modelId="{4D38B646-0754-49B9-8A38-77AAE256A499}" type="presParOf" srcId="{AD002641-2916-4AA5-9505-0C99ADFECC2C}" destId="{B5CF8054-1329-4802-B172-7046CC020EC5}" srcOrd="2" destOrd="0" presId="urn:microsoft.com/office/officeart/2008/layout/SquareAccentList"/>
    <dgm:cxn modelId="{ADBDD36A-ED84-46A9-BBB5-D570CF40B32D}" type="presParOf" srcId="{196CBDD5-B040-4486-872D-D3D6ED175FD5}" destId="{1CAB556C-4E12-455B-9573-9B6A3EC62453}" srcOrd="1" destOrd="0" presId="urn:microsoft.com/office/officeart/2008/layout/SquareAccentList"/>
    <dgm:cxn modelId="{83C5C6B4-2E84-4C9C-A779-ACC8DB1EE04F}" type="presParOf" srcId="{1CAB556C-4E12-455B-9573-9B6A3EC62453}" destId="{DE36200C-0A3F-4924-80DB-A697C15E806F}" srcOrd="0" destOrd="0" presId="urn:microsoft.com/office/officeart/2008/layout/SquareAccentList"/>
    <dgm:cxn modelId="{82049DA0-DA14-4170-B38F-5FFA09C4F803}" type="presParOf" srcId="{DE36200C-0A3F-4924-80DB-A697C15E806F}" destId="{2710206A-428F-4F73-A4FD-CE0F02F93588}" srcOrd="0" destOrd="0" presId="urn:microsoft.com/office/officeart/2008/layout/SquareAccentList"/>
    <dgm:cxn modelId="{2FF144B2-0F51-4858-9B07-9920F8A20A10}" type="presParOf" srcId="{DE36200C-0A3F-4924-80DB-A697C15E806F}" destId="{251627EB-7B3E-4308-B77E-8EB5BA5DB4A8}" srcOrd="1" destOrd="0" presId="urn:microsoft.com/office/officeart/2008/layout/SquareAccentList"/>
    <dgm:cxn modelId="{5837E216-A475-49EB-9658-770C8FD95516}" type="presParOf" srcId="{1CAB556C-4E12-455B-9573-9B6A3EC62453}" destId="{71C7AB8D-F7EB-48F8-BE21-34CC182C4B66}" srcOrd="1" destOrd="0" presId="urn:microsoft.com/office/officeart/2008/layout/SquareAccentList"/>
    <dgm:cxn modelId="{7F082608-686E-49C0-945A-17D09670B23A}" type="presParOf" srcId="{71C7AB8D-F7EB-48F8-BE21-34CC182C4B66}" destId="{7F028F18-8D82-413A-BEF5-44DC3FCFB93B}" srcOrd="0" destOrd="0" presId="urn:microsoft.com/office/officeart/2008/layout/SquareAccentList"/>
    <dgm:cxn modelId="{16DB380B-E31D-456B-87BE-59F981B41932}" type="presParOf" srcId="{71C7AB8D-F7EB-48F8-BE21-34CC182C4B66}" destId="{038CCC26-60E0-4E5B-A1F3-00CC63480014}" srcOrd="1" destOrd="0" presId="urn:microsoft.com/office/officeart/2008/layout/SquareAccentList"/>
    <dgm:cxn modelId="{8EB9BC96-48B4-47F9-8E55-0BCA2647514A}" type="presParOf" srcId="{1CAB556C-4E12-455B-9573-9B6A3EC62453}" destId="{D6D6C649-C296-4ACB-8C1E-F2C8C65025F2}" srcOrd="2" destOrd="0" presId="urn:microsoft.com/office/officeart/2008/layout/SquareAccentList"/>
    <dgm:cxn modelId="{7541BF97-F6CE-4238-A89B-E69F33C8749D}" type="presParOf" srcId="{D6D6C649-C296-4ACB-8C1E-F2C8C65025F2}" destId="{37FD9243-52D6-477A-8375-BAF2094003A6}" srcOrd="0" destOrd="0" presId="urn:microsoft.com/office/officeart/2008/layout/SquareAccentList"/>
    <dgm:cxn modelId="{E5AF6E8D-B02E-4507-B0D6-102ED2D4373C}" type="presParOf" srcId="{D6D6C649-C296-4ACB-8C1E-F2C8C65025F2}" destId="{73108BD1-5D01-4B52-8034-64C85E14A7C0}" srcOrd="1" destOrd="0" presId="urn:microsoft.com/office/officeart/2008/layout/SquareAccentList"/>
    <dgm:cxn modelId="{88434050-FCDC-4B12-8350-B71400905F33}" type="presParOf" srcId="{E46E2EB0-16BB-46E8-8484-C67C810534B9}" destId="{833D5B4D-F89B-4EE3-9E34-F578A6AC4C20}" srcOrd="3" destOrd="0" presId="urn:microsoft.com/office/officeart/2008/layout/SquareAccentList"/>
    <dgm:cxn modelId="{6788B6B6-CB46-4AA6-AA3D-29253FF59532}" type="presParOf" srcId="{833D5B4D-F89B-4EE3-9E34-F578A6AC4C20}" destId="{1E1022F8-58E9-49BE-8B68-F55D44DC84FD}" srcOrd="0" destOrd="0" presId="urn:microsoft.com/office/officeart/2008/layout/SquareAccentList"/>
    <dgm:cxn modelId="{A51ED9A4-6F80-4C1D-8E6C-158E45E06874}" type="presParOf" srcId="{1E1022F8-58E9-49BE-8B68-F55D44DC84FD}" destId="{F461F6BD-60B5-4E22-ADA9-872BAFE71779}" srcOrd="0" destOrd="0" presId="urn:microsoft.com/office/officeart/2008/layout/SquareAccentList"/>
    <dgm:cxn modelId="{103DA6B4-1B28-47CD-BB9A-E78736D5D4ED}" type="presParOf" srcId="{1E1022F8-58E9-49BE-8B68-F55D44DC84FD}" destId="{2B0DC1E1-CA5B-4488-975B-8D780AAB88CE}" srcOrd="1" destOrd="0" presId="urn:microsoft.com/office/officeart/2008/layout/SquareAccentList"/>
    <dgm:cxn modelId="{7A10CB3D-7C3C-43DB-A97A-6FA89C269BCA}" type="presParOf" srcId="{1E1022F8-58E9-49BE-8B68-F55D44DC84FD}" destId="{A31BDA67-205B-4183-861C-B1C0F287FA0C}" srcOrd="2" destOrd="0" presId="urn:microsoft.com/office/officeart/2008/layout/SquareAccentList"/>
    <dgm:cxn modelId="{A4F6B49D-A99C-4791-801F-5371FAABDB15}" type="presParOf" srcId="{833D5B4D-F89B-4EE3-9E34-F578A6AC4C20}" destId="{B188420F-A1D0-4F71-B4DE-B3BD747C4C92}" srcOrd="1" destOrd="0" presId="urn:microsoft.com/office/officeart/2008/layout/SquareAccentList"/>
    <dgm:cxn modelId="{429256A1-0978-443E-A94D-535B51C60A03}" type="presParOf" srcId="{B188420F-A1D0-4F71-B4DE-B3BD747C4C92}" destId="{6180FFCB-3084-4AA0-B607-8EAAE0D278E6}" srcOrd="0" destOrd="0" presId="urn:microsoft.com/office/officeart/2008/layout/SquareAccentList"/>
    <dgm:cxn modelId="{FC8EC0BF-FC1E-470B-ADAC-E46B76C71401}" type="presParOf" srcId="{6180FFCB-3084-4AA0-B607-8EAAE0D278E6}" destId="{AB0D3AED-F330-4297-9F50-2D115091A2C5}" srcOrd="0" destOrd="0" presId="urn:microsoft.com/office/officeart/2008/layout/SquareAccentList"/>
    <dgm:cxn modelId="{399CFA86-D7FD-437B-9126-96020724BF47}" type="presParOf" srcId="{6180FFCB-3084-4AA0-B607-8EAAE0D278E6}" destId="{2FDF79FE-3522-4D97-9230-DDE2CBCC9883}" srcOrd="1" destOrd="0" presId="urn:microsoft.com/office/officeart/2008/layout/SquareAccentList"/>
    <dgm:cxn modelId="{8C50055F-1AE4-4C2A-ADF9-3B7FD765F8E6}" type="presParOf" srcId="{E46E2EB0-16BB-46E8-8484-C67C810534B9}" destId="{35789C9B-2A67-4717-97B3-A76DF1B9F486}" srcOrd="4" destOrd="0" presId="urn:microsoft.com/office/officeart/2008/layout/SquareAccentList"/>
    <dgm:cxn modelId="{B7113146-A4AE-4959-B00A-2E32B2DEE583}" type="presParOf" srcId="{35789C9B-2A67-4717-97B3-A76DF1B9F486}" destId="{1E40DC74-9590-48B7-BF22-622752B91FEC}" srcOrd="0" destOrd="0" presId="urn:microsoft.com/office/officeart/2008/layout/SquareAccentList"/>
    <dgm:cxn modelId="{80F5987E-6F0E-4914-A5CF-B8B46FE9CF63}" type="presParOf" srcId="{1E40DC74-9590-48B7-BF22-622752B91FEC}" destId="{2753F2ED-D38E-466F-B494-31DA9EF51656}" srcOrd="0" destOrd="0" presId="urn:microsoft.com/office/officeart/2008/layout/SquareAccentList"/>
    <dgm:cxn modelId="{1454E76F-5F8E-4D04-8B05-18E2EAC3DC22}" type="presParOf" srcId="{1E40DC74-9590-48B7-BF22-622752B91FEC}" destId="{FEA5C3D9-741F-4A6C-ADA9-ADAC33B662FE}" srcOrd="1" destOrd="0" presId="urn:microsoft.com/office/officeart/2008/layout/SquareAccentList"/>
    <dgm:cxn modelId="{D7F861EF-48B0-4F0C-8F1D-CBCFAE323463}" type="presParOf" srcId="{1E40DC74-9590-48B7-BF22-622752B91FEC}" destId="{71299AE9-8370-4764-8301-57275040D2FA}" srcOrd="2" destOrd="0" presId="urn:microsoft.com/office/officeart/2008/layout/SquareAccentList"/>
    <dgm:cxn modelId="{06F251FC-B390-4970-A0A2-6912E16D6568}" type="presParOf" srcId="{35789C9B-2A67-4717-97B3-A76DF1B9F486}" destId="{D486E9EE-AC15-47F0-BE2D-1B5B1E3FCA1F}" srcOrd="1" destOrd="0" presId="urn:microsoft.com/office/officeart/2008/layout/SquareAccentList"/>
    <dgm:cxn modelId="{3DCA060E-04C4-4C03-A27C-F683524BF543}" type="presParOf" srcId="{D486E9EE-AC15-47F0-BE2D-1B5B1E3FCA1F}" destId="{99E274E2-9840-48FD-9EB4-4BCFDF78CAD7}" srcOrd="0" destOrd="0" presId="urn:microsoft.com/office/officeart/2008/layout/SquareAccentList"/>
    <dgm:cxn modelId="{DB74C395-1F4C-4A54-9172-B507D2715CF8}" type="presParOf" srcId="{99E274E2-9840-48FD-9EB4-4BCFDF78CAD7}" destId="{6FBAF979-6205-4DB9-B4AC-584A085FCD3C}" srcOrd="0" destOrd="0" presId="urn:microsoft.com/office/officeart/2008/layout/SquareAccentList"/>
    <dgm:cxn modelId="{440F092C-05B4-424D-AB18-F33DE101A8C1}" type="presParOf" srcId="{99E274E2-9840-48FD-9EB4-4BCFDF78CAD7}" destId="{D2C5AD1F-FE9F-4CF2-90B7-324EA9E96965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860108-9895-454C-9E91-6C301F48187F}">
      <dsp:nvSpPr>
        <dsp:cNvPr id="0" name=""/>
        <dsp:cNvSpPr/>
      </dsp:nvSpPr>
      <dsp:spPr>
        <a:xfrm>
          <a:off x="4726" y="535037"/>
          <a:ext cx="2531601" cy="29783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C4FD8-10E8-4B59-9334-D3F6736A90C0}">
      <dsp:nvSpPr>
        <dsp:cNvPr id="0" name=""/>
        <dsp:cNvSpPr/>
      </dsp:nvSpPr>
      <dsp:spPr>
        <a:xfrm>
          <a:off x="4726" y="646892"/>
          <a:ext cx="185980" cy="1859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0A2BCA-5495-47B3-85FF-9B242385306A}">
      <dsp:nvSpPr>
        <dsp:cNvPr id="0" name=""/>
        <dsp:cNvSpPr/>
      </dsp:nvSpPr>
      <dsp:spPr>
        <a:xfrm>
          <a:off x="4726" y="0"/>
          <a:ext cx="2531601" cy="535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Arte, </a:t>
          </a:r>
          <a:r>
            <a:rPr lang="en-US" sz="1700" b="1" kern="1200" dirty="0" err="1"/>
            <a:t>Medios</a:t>
          </a:r>
          <a:r>
            <a:rPr lang="en-US" sz="1700" b="1" kern="1200" dirty="0"/>
            <a:t>, </a:t>
          </a:r>
          <a:r>
            <a:rPr lang="en-US" sz="1700" b="1" kern="1200" dirty="0" err="1"/>
            <a:t>Entretenimiento</a:t>
          </a:r>
          <a:endParaRPr lang="en-US" sz="1700" b="1" kern="1200" dirty="0"/>
        </a:p>
      </dsp:txBody>
      <dsp:txXfrm>
        <a:off x="4726" y="0"/>
        <a:ext cx="2531601" cy="535037"/>
      </dsp:txXfrm>
    </dsp:sp>
    <dsp:sp modelId="{C63FCDA9-41F3-4B66-A33A-CEE2ED1BEB49}">
      <dsp:nvSpPr>
        <dsp:cNvPr id="0" name=""/>
        <dsp:cNvSpPr/>
      </dsp:nvSpPr>
      <dsp:spPr>
        <a:xfrm>
          <a:off x="4726" y="1080407"/>
          <a:ext cx="185976" cy="185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2CDE01-52A8-4A38-A5C8-7C2316F6B80B}">
      <dsp:nvSpPr>
        <dsp:cNvPr id="0" name=""/>
        <dsp:cNvSpPr/>
      </dsp:nvSpPr>
      <dsp:spPr>
        <a:xfrm>
          <a:off x="181938" y="956640"/>
          <a:ext cx="2354389" cy="433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Diseño</a:t>
          </a:r>
          <a:r>
            <a:rPr lang="en-US" sz="1100" kern="1200" dirty="0"/>
            <a:t> </a:t>
          </a:r>
          <a:r>
            <a:rPr lang="en-US" sz="1100" kern="1200" dirty="0" err="1"/>
            <a:t>Gráfico</a:t>
          </a:r>
          <a:endParaRPr lang="en-US" sz="1100" kern="1200" dirty="0"/>
        </a:p>
      </dsp:txBody>
      <dsp:txXfrm>
        <a:off x="181938" y="956640"/>
        <a:ext cx="2354389" cy="433510"/>
      </dsp:txXfrm>
    </dsp:sp>
    <dsp:sp modelId="{89C8470F-FC3F-4137-A838-6309F9BA864E}">
      <dsp:nvSpPr>
        <dsp:cNvPr id="0" name=""/>
        <dsp:cNvSpPr/>
      </dsp:nvSpPr>
      <dsp:spPr>
        <a:xfrm>
          <a:off x="4726" y="1513918"/>
          <a:ext cx="185976" cy="185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507687"/>
              <a:satOff val="-2246"/>
              <a:lumOff val="-3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C1D891-968C-4F7A-BAAB-174DA2297B5F}">
      <dsp:nvSpPr>
        <dsp:cNvPr id="0" name=""/>
        <dsp:cNvSpPr/>
      </dsp:nvSpPr>
      <dsp:spPr>
        <a:xfrm>
          <a:off x="181938" y="1390151"/>
          <a:ext cx="2354389" cy="433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Baile</a:t>
          </a:r>
          <a:endParaRPr lang="en-US" sz="1100" kern="1200" dirty="0"/>
        </a:p>
      </dsp:txBody>
      <dsp:txXfrm>
        <a:off x="181938" y="1390151"/>
        <a:ext cx="2354389" cy="433510"/>
      </dsp:txXfrm>
    </dsp:sp>
    <dsp:sp modelId="{C5D0D38B-C429-4AAF-834D-6BF9C7FA943F}">
      <dsp:nvSpPr>
        <dsp:cNvPr id="0" name=""/>
        <dsp:cNvSpPr/>
      </dsp:nvSpPr>
      <dsp:spPr>
        <a:xfrm>
          <a:off x="4726" y="1947428"/>
          <a:ext cx="185976" cy="185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1015375"/>
              <a:satOff val="-4493"/>
              <a:lumOff val="-7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55E8B3-CD21-42B9-96E2-CF87166B2225}">
      <dsp:nvSpPr>
        <dsp:cNvPr id="0" name=""/>
        <dsp:cNvSpPr/>
      </dsp:nvSpPr>
      <dsp:spPr>
        <a:xfrm>
          <a:off x="181938" y="1823661"/>
          <a:ext cx="2354389" cy="433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Teatro</a:t>
          </a:r>
        </a:p>
      </dsp:txBody>
      <dsp:txXfrm>
        <a:off x="181938" y="1823661"/>
        <a:ext cx="2354389" cy="433510"/>
      </dsp:txXfrm>
    </dsp:sp>
    <dsp:sp modelId="{BCC57EFF-0818-4D68-B60E-DFB86F6ABEF7}">
      <dsp:nvSpPr>
        <dsp:cNvPr id="0" name=""/>
        <dsp:cNvSpPr/>
      </dsp:nvSpPr>
      <dsp:spPr>
        <a:xfrm>
          <a:off x="4726" y="2380939"/>
          <a:ext cx="185976" cy="185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1523062"/>
              <a:satOff val="-6739"/>
              <a:lumOff val="-11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234DF4-3A21-4C63-A3D2-8301C6697012}">
      <dsp:nvSpPr>
        <dsp:cNvPr id="0" name=""/>
        <dsp:cNvSpPr/>
      </dsp:nvSpPr>
      <dsp:spPr>
        <a:xfrm>
          <a:off x="181938" y="2257172"/>
          <a:ext cx="2354389" cy="433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Producción</a:t>
          </a:r>
          <a:r>
            <a:rPr lang="en-US" sz="1100" kern="1200" dirty="0"/>
            <a:t> </a:t>
          </a:r>
          <a:r>
            <a:rPr lang="en-US" sz="1100" kern="1200" dirty="0" err="1"/>
            <a:t>Televisiva</a:t>
          </a:r>
          <a:endParaRPr lang="en-US" sz="1100" kern="1200" dirty="0"/>
        </a:p>
      </dsp:txBody>
      <dsp:txXfrm>
        <a:off x="181938" y="2257172"/>
        <a:ext cx="2354389" cy="433510"/>
      </dsp:txXfrm>
    </dsp:sp>
    <dsp:sp modelId="{AA8BD417-5DD1-444B-B95D-B1DF57A5AB98}">
      <dsp:nvSpPr>
        <dsp:cNvPr id="0" name=""/>
        <dsp:cNvSpPr/>
      </dsp:nvSpPr>
      <dsp:spPr>
        <a:xfrm>
          <a:off x="4726" y="2814449"/>
          <a:ext cx="185976" cy="185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2030750"/>
              <a:satOff val="-8985"/>
              <a:lumOff val="-15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3700D7-6657-4C26-BF5A-7923390E708B}">
      <dsp:nvSpPr>
        <dsp:cNvPr id="0" name=""/>
        <dsp:cNvSpPr/>
      </dsp:nvSpPr>
      <dsp:spPr>
        <a:xfrm>
          <a:off x="181938" y="2690682"/>
          <a:ext cx="2354389" cy="433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Audio Digital</a:t>
          </a:r>
        </a:p>
      </dsp:txBody>
      <dsp:txXfrm>
        <a:off x="181938" y="2690682"/>
        <a:ext cx="2354389" cy="433510"/>
      </dsp:txXfrm>
    </dsp:sp>
    <dsp:sp modelId="{FACA4456-30C9-4A63-892E-424DDCA7E6E9}">
      <dsp:nvSpPr>
        <dsp:cNvPr id="0" name=""/>
        <dsp:cNvSpPr/>
      </dsp:nvSpPr>
      <dsp:spPr>
        <a:xfrm>
          <a:off x="4726" y="3247960"/>
          <a:ext cx="185976" cy="185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2538437"/>
              <a:satOff val="-11232"/>
              <a:lumOff val="-18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45E420-EB3B-4091-86BA-44E8BAFF196B}">
      <dsp:nvSpPr>
        <dsp:cNvPr id="0" name=""/>
        <dsp:cNvSpPr/>
      </dsp:nvSpPr>
      <dsp:spPr>
        <a:xfrm>
          <a:off x="181938" y="3124193"/>
          <a:ext cx="2354389" cy="433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Fotografía</a:t>
          </a:r>
          <a:r>
            <a:rPr lang="en-US" sz="1100" kern="1200" dirty="0"/>
            <a:t> Digital</a:t>
          </a:r>
        </a:p>
      </dsp:txBody>
      <dsp:txXfrm>
        <a:off x="181938" y="3124193"/>
        <a:ext cx="2354389" cy="433510"/>
      </dsp:txXfrm>
    </dsp:sp>
    <dsp:sp modelId="{9091B44A-2111-4895-8B65-64F8C42F7287}">
      <dsp:nvSpPr>
        <dsp:cNvPr id="0" name=""/>
        <dsp:cNvSpPr/>
      </dsp:nvSpPr>
      <dsp:spPr>
        <a:xfrm>
          <a:off x="2662908" y="535037"/>
          <a:ext cx="2531601" cy="297835"/>
        </a:xfrm>
        <a:prstGeom prst="rect">
          <a:avLst/>
        </a:prstGeom>
        <a:solidFill>
          <a:schemeClr val="accent4">
            <a:hueOff val="2199979"/>
            <a:satOff val="-9734"/>
            <a:lumOff val="-1634"/>
            <a:alphaOff val="0"/>
          </a:schemeClr>
        </a:solidFill>
        <a:ln w="19050" cap="flat" cmpd="sng" algn="ctr">
          <a:solidFill>
            <a:schemeClr val="accent4">
              <a:hueOff val="2199979"/>
              <a:satOff val="-9734"/>
              <a:lumOff val="-16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92419C-8854-4C13-845E-5FACEF145231}">
      <dsp:nvSpPr>
        <dsp:cNvPr id="0" name=""/>
        <dsp:cNvSpPr/>
      </dsp:nvSpPr>
      <dsp:spPr>
        <a:xfrm>
          <a:off x="2662908" y="646892"/>
          <a:ext cx="185980" cy="1859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2199979"/>
              <a:satOff val="-9734"/>
              <a:lumOff val="-16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87960C-DF09-47C6-852B-353D9120C521}">
      <dsp:nvSpPr>
        <dsp:cNvPr id="0" name=""/>
        <dsp:cNvSpPr/>
      </dsp:nvSpPr>
      <dsp:spPr>
        <a:xfrm>
          <a:off x="2662908" y="0"/>
          <a:ext cx="2531601" cy="535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/>
            <a:t>Negocios</a:t>
          </a:r>
          <a:endParaRPr lang="en-US" sz="1700" b="1" kern="1200" dirty="0"/>
        </a:p>
      </dsp:txBody>
      <dsp:txXfrm>
        <a:off x="2662908" y="0"/>
        <a:ext cx="2531601" cy="535037"/>
      </dsp:txXfrm>
    </dsp:sp>
    <dsp:sp modelId="{66FDA853-23CD-4A43-B4A2-EDBE5699480B}">
      <dsp:nvSpPr>
        <dsp:cNvPr id="0" name=""/>
        <dsp:cNvSpPr/>
      </dsp:nvSpPr>
      <dsp:spPr>
        <a:xfrm>
          <a:off x="2662908" y="1080407"/>
          <a:ext cx="185976" cy="185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3046125"/>
              <a:satOff val="-13478"/>
              <a:lumOff val="-22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1FCBEE-8558-478B-9D67-18D90CE7252B}">
      <dsp:nvSpPr>
        <dsp:cNvPr id="0" name=""/>
        <dsp:cNvSpPr/>
      </dsp:nvSpPr>
      <dsp:spPr>
        <a:xfrm>
          <a:off x="2840120" y="956640"/>
          <a:ext cx="2354389" cy="433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Medios</a:t>
          </a:r>
          <a:r>
            <a:rPr lang="en-US" sz="1100" kern="1200" dirty="0"/>
            <a:t> </a:t>
          </a:r>
          <a:r>
            <a:rPr lang="en-US" sz="1100" kern="1200" dirty="0" err="1"/>
            <a:t>Sociales</a:t>
          </a:r>
          <a:r>
            <a:rPr lang="en-US" sz="1100" kern="1200" dirty="0"/>
            <a:t> y Marketing</a:t>
          </a:r>
        </a:p>
      </dsp:txBody>
      <dsp:txXfrm>
        <a:off x="2840120" y="956640"/>
        <a:ext cx="2354389" cy="433510"/>
      </dsp:txXfrm>
    </dsp:sp>
    <dsp:sp modelId="{3537C42E-310A-46DA-A184-1171048BAE4F}">
      <dsp:nvSpPr>
        <dsp:cNvPr id="0" name=""/>
        <dsp:cNvSpPr/>
      </dsp:nvSpPr>
      <dsp:spPr>
        <a:xfrm>
          <a:off x="2662908" y="1513918"/>
          <a:ext cx="185976" cy="185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3553812"/>
              <a:satOff val="-15724"/>
              <a:lumOff val="-264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CADA58-5C17-4A7B-B5B3-41A6BACC372C}">
      <dsp:nvSpPr>
        <dsp:cNvPr id="0" name=""/>
        <dsp:cNvSpPr/>
      </dsp:nvSpPr>
      <dsp:spPr>
        <a:xfrm>
          <a:off x="2840120" y="1390151"/>
          <a:ext cx="2354389" cy="433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Negocio</a:t>
          </a:r>
          <a:r>
            <a:rPr lang="en-US" sz="1100" kern="1200" dirty="0"/>
            <a:t> Global</a:t>
          </a:r>
        </a:p>
      </dsp:txBody>
      <dsp:txXfrm>
        <a:off x="2840120" y="1390151"/>
        <a:ext cx="2354389" cy="433510"/>
      </dsp:txXfrm>
    </dsp:sp>
    <dsp:sp modelId="{78AF1C82-0FA0-4BA5-A03F-A11C9270532E}">
      <dsp:nvSpPr>
        <dsp:cNvPr id="0" name=""/>
        <dsp:cNvSpPr/>
      </dsp:nvSpPr>
      <dsp:spPr>
        <a:xfrm>
          <a:off x="5321090" y="535037"/>
          <a:ext cx="2531601" cy="297835"/>
        </a:xfrm>
        <a:prstGeom prst="rect">
          <a:avLst/>
        </a:prstGeom>
        <a:solidFill>
          <a:schemeClr val="accent4">
            <a:hueOff val="4399958"/>
            <a:satOff val="-19468"/>
            <a:lumOff val="-3269"/>
            <a:alphaOff val="0"/>
          </a:schemeClr>
        </a:solidFill>
        <a:ln w="19050" cap="flat" cmpd="sng" algn="ctr">
          <a:solidFill>
            <a:schemeClr val="accent4">
              <a:hueOff val="4399958"/>
              <a:satOff val="-19468"/>
              <a:lumOff val="-32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22F3CA-9D81-4A1D-AB70-70937A73B5AB}">
      <dsp:nvSpPr>
        <dsp:cNvPr id="0" name=""/>
        <dsp:cNvSpPr/>
      </dsp:nvSpPr>
      <dsp:spPr>
        <a:xfrm>
          <a:off x="5321090" y="646892"/>
          <a:ext cx="185980" cy="1859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4399958"/>
              <a:satOff val="-19468"/>
              <a:lumOff val="-32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ED422E-0169-4788-A07B-7BF869E17D49}">
      <dsp:nvSpPr>
        <dsp:cNvPr id="0" name=""/>
        <dsp:cNvSpPr/>
      </dsp:nvSpPr>
      <dsp:spPr>
        <a:xfrm>
          <a:off x="5321090" y="0"/>
          <a:ext cx="2531601" cy="535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/>
            <a:t>Atención</a:t>
          </a:r>
          <a:r>
            <a:rPr lang="en-US" sz="1700" b="1" kern="1200" dirty="0"/>
            <a:t> </a:t>
          </a:r>
          <a:r>
            <a:rPr lang="en-US" sz="1700" b="1" kern="1200" dirty="0" err="1"/>
            <a:t>Médica</a:t>
          </a:r>
          <a:endParaRPr lang="en-US" sz="1700" b="1" kern="1200" dirty="0"/>
        </a:p>
      </dsp:txBody>
      <dsp:txXfrm>
        <a:off x="5321090" y="0"/>
        <a:ext cx="2531601" cy="535037"/>
      </dsp:txXfrm>
    </dsp:sp>
    <dsp:sp modelId="{37CF6F13-73FC-4F25-B85C-432F64CD384E}">
      <dsp:nvSpPr>
        <dsp:cNvPr id="0" name=""/>
        <dsp:cNvSpPr/>
      </dsp:nvSpPr>
      <dsp:spPr>
        <a:xfrm>
          <a:off x="5321090" y="1080407"/>
          <a:ext cx="185976" cy="185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4061500"/>
              <a:satOff val="-17970"/>
              <a:lumOff val="-30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D5F013-F68F-4DFA-92A4-15D3033BEBCE}">
      <dsp:nvSpPr>
        <dsp:cNvPr id="0" name=""/>
        <dsp:cNvSpPr/>
      </dsp:nvSpPr>
      <dsp:spPr>
        <a:xfrm>
          <a:off x="5498302" y="956640"/>
          <a:ext cx="2354389" cy="433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Asistente</a:t>
          </a:r>
          <a:r>
            <a:rPr lang="en-US" sz="1100" kern="1200" dirty="0"/>
            <a:t> de </a:t>
          </a:r>
          <a:r>
            <a:rPr lang="en-US" sz="1100" kern="1200" dirty="0" err="1"/>
            <a:t>Enfermería</a:t>
          </a:r>
          <a:r>
            <a:rPr lang="en-US" sz="1100" kern="1200" dirty="0"/>
            <a:t> </a:t>
          </a:r>
          <a:r>
            <a:rPr lang="en-US" sz="1100" kern="1200" dirty="0" err="1"/>
            <a:t>Certificado</a:t>
          </a:r>
          <a:endParaRPr lang="en-US" sz="1100" kern="1200" dirty="0"/>
        </a:p>
      </dsp:txBody>
      <dsp:txXfrm>
        <a:off x="5498302" y="956640"/>
        <a:ext cx="2354389" cy="433510"/>
      </dsp:txXfrm>
    </dsp:sp>
    <dsp:sp modelId="{5BCEED56-08E8-4620-B302-E3F7523D116F}">
      <dsp:nvSpPr>
        <dsp:cNvPr id="0" name=""/>
        <dsp:cNvSpPr/>
      </dsp:nvSpPr>
      <dsp:spPr>
        <a:xfrm>
          <a:off x="5321090" y="1513918"/>
          <a:ext cx="185976" cy="185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4569187"/>
              <a:satOff val="-20217"/>
              <a:lumOff val="-33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414682-6A79-4A49-824B-2E1BC11D46D5}">
      <dsp:nvSpPr>
        <dsp:cNvPr id="0" name=""/>
        <dsp:cNvSpPr/>
      </dsp:nvSpPr>
      <dsp:spPr>
        <a:xfrm>
          <a:off x="5498302" y="1390151"/>
          <a:ext cx="2354389" cy="433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Asistente</a:t>
          </a:r>
          <a:r>
            <a:rPr lang="en-US" sz="1100" kern="1200" dirty="0"/>
            <a:t> Médico</a:t>
          </a:r>
        </a:p>
      </dsp:txBody>
      <dsp:txXfrm>
        <a:off x="5498302" y="1390151"/>
        <a:ext cx="2354389" cy="433510"/>
      </dsp:txXfrm>
    </dsp:sp>
    <dsp:sp modelId="{9EED764F-C1BB-4BE7-A7A7-386343F8A435}">
      <dsp:nvSpPr>
        <dsp:cNvPr id="0" name=""/>
        <dsp:cNvSpPr/>
      </dsp:nvSpPr>
      <dsp:spPr>
        <a:xfrm>
          <a:off x="5321090" y="1947428"/>
          <a:ext cx="185976" cy="185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5076875"/>
              <a:satOff val="-22463"/>
              <a:lumOff val="-37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24B2D9-B0EF-4A65-8C2C-8F6ECB6181E5}">
      <dsp:nvSpPr>
        <dsp:cNvPr id="0" name=""/>
        <dsp:cNvSpPr/>
      </dsp:nvSpPr>
      <dsp:spPr>
        <a:xfrm>
          <a:off x="5498302" y="1823661"/>
          <a:ext cx="2354389" cy="433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Medicina</a:t>
          </a:r>
          <a:r>
            <a:rPr lang="en-US" sz="1100" kern="1200" dirty="0"/>
            <a:t> </a:t>
          </a:r>
          <a:r>
            <a:rPr lang="en-US" sz="1100" kern="1200" dirty="0" err="1"/>
            <a:t>Deportiva</a:t>
          </a:r>
          <a:endParaRPr lang="en-US" sz="1100" kern="1200" dirty="0"/>
        </a:p>
      </dsp:txBody>
      <dsp:txXfrm>
        <a:off x="5498302" y="1823661"/>
        <a:ext cx="2354389" cy="433510"/>
      </dsp:txXfrm>
    </dsp:sp>
    <dsp:sp modelId="{824425D2-AA5D-4C42-B75A-BCD3679C9537}">
      <dsp:nvSpPr>
        <dsp:cNvPr id="0" name=""/>
        <dsp:cNvSpPr/>
      </dsp:nvSpPr>
      <dsp:spPr>
        <a:xfrm>
          <a:off x="5321090" y="2380939"/>
          <a:ext cx="185976" cy="185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5584562"/>
              <a:satOff val="-24709"/>
              <a:lumOff val="-41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D27EC2-5BA0-477A-AE18-4200540E5B86}">
      <dsp:nvSpPr>
        <dsp:cNvPr id="0" name=""/>
        <dsp:cNvSpPr/>
      </dsp:nvSpPr>
      <dsp:spPr>
        <a:xfrm>
          <a:off x="5498302" y="2257172"/>
          <a:ext cx="2354389" cy="433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Biotecnología</a:t>
          </a:r>
          <a:endParaRPr lang="en-US" sz="1100" kern="1200" dirty="0"/>
        </a:p>
      </dsp:txBody>
      <dsp:txXfrm>
        <a:off x="5498302" y="2257172"/>
        <a:ext cx="2354389" cy="433510"/>
      </dsp:txXfrm>
    </dsp:sp>
    <dsp:sp modelId="{B10A0498-DFA1-4A15-B4F4-468B958C700D}">
      <dsp:nvSpPr>
        <dsp:cNvPr id="0" name=""/>
        <dsp:cNvSpPr/>
      </dsp:nvSpPr>
      <dsp:spPr>
        <a:xfrm>
          <a:off x="7979271" y="535037"/>
          <a:ext cx="2531601" cy="297835"/>
        </a:xfrm>
        <a:prstGeom prst="rect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 w="19050" cap="flat" cmpd="sng" algn="ctr">
          <a:solidFill>
            <a:schemeClr val="accent4">
              <a:hueOff val="6599937"/>
              <a:satOff val="-29202"/>
              <a:lumOff val="-49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5BD40E-D913-48BC-88A5-139F625A9FD8}">
      <dsp:nvSpPr>
        <dsp:cNvPr id="0" name=""/>
        <dsp:cNvSpPr/>
      </dsp:nvSpPr>
      <dsp:spPr>
        <a:xfrm>
          <a:off x="7979271" y="646892"/>
          <a:ext cx="185980" cy="1859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6599937"/>
              <a:satOff val="-29202"/>
              <a:lumOff val="-49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C7662B-74D4-4E42-BFE0-ED1A1B546000}">
      <dsp:nvSpPr>
        <dsp:cNvPr id="0" name=""/>
        <dsp:cNvSpPr/>
      </dsp:nvSpPr>
      <dsp:spPr>
        <a:xfrm>
          <a:off x="7979271" y="0"/>
          <a:ext cx="2531601" cy="535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/>
            <a:t>Tecnologías</a:t>
          </a:r>
          <a:r>
            <a:rPr lang="en-US" sz="1700" b="1" kern="1200" dirty="0"/>
            <a:t> de la </a:t>
          </a:r>
          <a:r>
            <a:rPr lang="en-US" sz="1700" b="1" kern="1200" dirty="0" err="1"/>
            <a:t>Información</a:t>
          </a:r>
          <a:endParaRPr lang="en-US" sz="1700" b="1" kern="1200" dirty="0"/>
        </a:p>
      </dsp:txBody>
      <dsp:txXfrm>
        <a:off x="7979271" y="0"/>
        <a:ext cx="2531601" cy="535037"/>
      </dsp:txXfrm>
    </dsp:sp>
    <dsp:sp modelId="{4754A60C-F3FF-4219-84F1-A3AC5894AFB5}">
      <dsp:nvSpPr>
        <dsp:cNvPr id="0" name=""/>
        <dsp:cNvSpPr/>
      </dsp:nvSpPr>
      <dsp:spPr>
        <a:xfrm>
          <a:off x="7979271" y="1080407"/>
          <a:ext cx="185976" cy="185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6092249"/>
              <a:satOff val="-26956"/>
              <a:lumOff val="-45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6BBBFF-9FD5-465A-80D7-F045574EF099}">
      <dsp:nvSpPr>
        <dsp:cNvPr id="0" name=""/>
        <dsp:cNvSpPr/>
      </dsp:nvSpPr>
      <dsp:spPr>
        <a:xfrm>
          <a:off x="8156483" y="956640"/>
          <a:ext cx="2354389" cy="433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Seguridad</a:t>
          </a:r>
          <a:r>
            <a:rPr lang="en-US" sz="1100" kern="1200" dirty="0"/>
            <a:t> </a:t>
          </a:r>
          <a:r>
            <a:rPr lang="en-US" sz="1100" kern="1200" dirty="0" err="1"/>
            <a:t>Cibernética</a:t>
          </a:r>
          <a:endParaRPr lang="en-US" sz="1100" kern="1200" dirty="0"/>
        </a:p>
      </dsp:txBody>
      <dsp:txXfrm>
        <a:off x="8156483" y="956640"/>
        <a:ext cx="2354389" cy="433510"/>
      </dsp:txXfrm>
    </dsp:sp>
    <dsp:sp modelId="{694312EA-FF16-40E5-BBC6-D3532BB68A11}">
      <dsp:nvSpPr>
        <dsp:cNvPr id="0" name=""/>
        <dsp:cNvSpPr/>
      </dsp:nvSpPr>
      <dsp:spPr>
        <a:xfrm>
          <a:off x="7979271" y="1513918"/>
          <a:ext cx="185976" cy="185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6599937"/>
              <a:satOff val="-29202"/>
              <a:lumOff val="-49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3ACBF4-07A9-4012-8777-002264C001A8}">
      <dsp:nvSpPr>
        <dsp:cNvPr id="0" name=""/>
        <dsp:cNvSpPr/>
      </dsp:nvSpPr>
      <dsp:spPr>
        <a:xfrm>
          <a:off x="8156483" y="1390151"/>
          <a:ext cx="2354389" cy="433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Diseño</a:t>
          </a:r>
          <a:r>
            <a:rPr lang="en-US" sz="1100" kern="1200" dirty="0"/>
            <a:t> de </a:t>
          </a:r>
          <a:r>
            <a:rPr lang="en-US" sz="1100" kern="1200" dirty="0" err="1"/>
            <a:t>Medios</a:t>
          </a:r>
          <a:endParaRPr lang="en-US" sz="1100" kern="1200" dirty="0"/>
        </a:p>
      </dsp:txBody>
      <dsp:txXfrm>
        <a:off x="8156483" y="1390151"/>
        <a:ext cx="2354389" cy="4335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EBB371-87B3-4A3A-96ED-02641FAA9901}">
      <dsp:nvSpPr>
        <dsp:cNvPr id="0" name=""/>
        <dsp:cNvSpPr/>
      </dsp:nvSpPr>
      <dsp:spPr>
        <a:xfrm>
          <a:off x="2143" y="427211"/>
          <a:ext cx="2021406" cy="23781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E49FCE-D83F-4BE5-BE50-8935BD253A36}">
      <dsp:nvSpPr>
        <dsp:cNvPr id="0" name=""/>
        <dsp:cNvSpPr/>
      </dsp:nvSpPr>
      <dsp:spPr>
        <a:xfrm>
          <a:off x="2143" y="516524"/>
          <a:ext cx="148499" cy="1484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B91C3F-3D1B-486F-BBAA-AD4B20CF7898}">
      <dsp:nvSpPr>
        <dsp:cNvPr id="0" name=""/>
        <dsp:cNvSpPr/>
      </dsp:nvSpPr>
      <dsp:spPr>
        <a:xfrm>
          <a:off x="2143" y="0"/>
          <a:ext cx="2021406" cy="427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/>
            <a:t>Transportación</a:t>
          </a:r>
          <a:endParaRPr lang="en-US" sz="1300" b="1" kern="1200" dirty="0"/>
        </a:p>
      </dsp:txBody>
      <dsp:txXfrm>
        <a:off x="2143" y="0"/>
        <a:ext cx="2021406" cy="427211"/>
      </dsp:txXfrm>
    </dsp:sp>
    <dsp:sp modelId="{E4369D34-BF7D-4048-9862-1F0A0B9672BB}">
      <dsp:nvSpPr>
        <dsp:cNvPr id="0" name=""/>
        <dsp:cNvSpPr/>
      </dsp:nvSpPr>
      <dsp:spPr>
        <a:xfrm>
          <a:off x="2143" y="862672"/>
          <a:ext cx="148496" cy="1484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FC6B1D-A239-4F29-99C2-82830C86D5A5}">
      <dsp:nvSpPr>
        <dsp:cNvPr id="0" name=""/>
        <dsp:cNvSpPr/>
      </dsp:nvSpPr>
      <dsp:spPr>
        <a:xfrm>
          <a:off x="143641" y="763848"/>
          <a:ext cx="1879907" cy="346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 err="1"/>
            <a:t>Automotriz</a:t>
          </a:r>
          <a:endParaRPr lang="en-US" sz="1200" b="0" kern="1200" dirty="0"/>
        </a:p>
      </dsp:txBody>
      <dsp:txXfrm>
        <a:off x="143641" y="763848"/>
        <a:ext cx="1879907" cy="346144"/>
      </dsp:txXfrm>
    </dsp:sp>
    <dsp:sp modelId="{746CCC9F-D723-476B-ABDD-18D464D6A1BC}">
      <dsp:nvSpPr>
        <dsp:cNvPr id="0" name=""/>
        <dsp:cNvSpPr/>
      </dsp:nvSpPr>
      <dsp:spPr>
        <a:xfrm>
          <a:off x="2143" y="1208817"/>
          <a:ext cx="148496" cy="1484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1215215"/>
              <a:satOff val="-83"/>
              <a:lumOff val="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F5E5BD-5D65-48DE-8A3B-4F98B13E2449}">
      <dsp:nvSpPr>
        <dsp:cNvPr id="0" name=""/>
        <dsp:cNvSpPr/>
      </dsp:nvSpPr>
      <dsp:spPr>
        <a:xfrm>
          <a:off x="143641" y="1109993"/>
          <a:ext cx="1879907" cy="346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 err="1"/>
            <a:t>Aviación</a:t>
          </a:r>
          <a:endParaRPr lang="en-US" sz="1200" b="0" kern="1200" dirty="0"/>
        </a:p>
      </dsp:txBody>
      <dsp:txXfrm>
        <a:off x="143641" y="1109993"/>
        <a:ext cx="1879907" cy="346144"/>
      </dsp:txXfrm>
    </dsp:sp>
    <dsp:sp modelId="{F1348213-BCA9-4F75-9B4E-11631838BAB7}">
      <dsp:nvSpPr>
        <dsp:cNvPr id="0" name=""/>
        <dsp:cNvSpPr/>
      </dsp:nvSpPr>
      <dsp:spPr>
        <a:xfrm>
          <a:off x="2124620" y="427211"/>
          <a:ext cx="2021406" cy="237812"/>
        </a:xfrm>
        <a:prstGeom prst="rect">
          <a:avLst/>
        </a:prstGeom>
        <a:solidFill>
          <a:schemeClr val="accent5">
            <a:hueOff val="-3038037"/>
            <a:satOff val="-207"/>
            <a:lumOff val="490"/>
            <a:alphaOff val="0"/>
          </a:schemeClr>
        </a:solidFill>
        <a:ln w="19050" cap="flat" cmpd="sng" algn="ctr">
          <a:solidFill>
            <a:schemeClr val="accent5">
              <a:hueOff val="-3038037"/>
              <a:satOff val="-207"/>
              <a:lumOff val="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577467-9409-40DF-A30B-4FBE52B7D988}">
      <dsp:nvSpPr>
        <dsp:cNvPr id="0" name=""/>
        <dsp:cNvSpPr/>
      </dsp:nvSpPr>
      <dsp:spPr>
        <a:xfrm>
          <a:off x="2124620" y="516524"/>
          <a:ext cx="148499" cy="1484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3038037"/>
              <a:satOff val="-207"/>
              <a:lumOff val="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28A47D-C731-4617-A75B-84CBBA16B321}">
      <dsp:nvSpPr>
        <dsp:cNvPr id="0" name=""/>
        <dsp:cNvSpPr/>
      </dsp:nvSpPr>
      <dsp:spPr>
        <a:xfrm>
          <a:off x="2124620" y="0"/>
          <a:ext cx="2021406" cy="427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/>
            <a:t>Fabricación</a:t>
          </a:r>
          <a:endParaRPr lang="en-US" sz="1300" b="1" kern="1200" dirty="0"/>
        </a:p>
      </dsp:txBody>
      <dsp:txXfrm>
        <a:off x="2124620" y="0"/>
        <a:ext cx="2021406" cy="427211"/>
      </dsp:txXfrm>
    </dsp:sp>
    <dsp:sp modelId="{FAF4F6DA-C435-42FA-A3FF-C250D3BC6403}">
      <dsp:nvSpPr>
        <dsp:cNvPr id="0" name=""/>
        <dsp:cNvSpPr/>
      </dsp:nvSpPr>
      <dsp:spPr>
        <a:xfrm>
          <a:off x="2124620" y="862672"/>
          <a:ext cx="148496" cy="1484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2430430"/>
              <a:satOff val="-165"/>
              <a:lumOff val="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04957F-67A8-4E7A-A2E6-B7F7069A2723}">
      <dsp:nvSpPr>
        <dsp:cNvPr id="0" name=""/>
        <dsp:cNvSpPr/>
      </dsp:nvSpPr>
      <dsp:spPr>
        <a:xfrm>
          <a:off x="2266118" y="763848"/>
          <a:ext cx="1879907" cy="346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 err="1"/>
            <a:t>Construcción</a:t>
          </a:r>
          <a:endParaRPr lang="en-US" sz="1200" b="0" kern="1200" dirty="0"/>
        </a:p>
      </dsp:txBody>
      <dsp:txXfrm>
        <a:off x="2266118" y="763848"/>
        <a:ext cx="1879907" cy="346144"/>
      </dsp:txXfrm>
    </dsp:sp>
    <dsp:sp modelId="{351F5BCE-6BE8-46A8-AB3B-305010421A49}">
      <dsp:nvSpPr>
        <dsp:cNvPr id="0" name=""/>
        <dsp:cNvSpPr/>
      </dsp:nvSpPr>
      <dsp:spPr>
        <a:xfrm>
          <a:off x="2124620" y="1208817"/>
          <a:ext cx="148496" cy="1484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3645645"/>
              <a:satOff val="-248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299030-0EEE-4824-AA0C-9192AEC8343A}">
      <dsp:nvSpPr>
        <dsp:cNvPr id="0" name=""/>
        <dsp:cNvSpPr/>
      </dsp:nvSpPr>
      <dsp:spPr>
        <a:xfrm>
          <a:off x="2266118" y="1109993"/>
          <a:ext cx="1879907" cy="346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 err="1"/>
            <a:t>Soldadura</a:t>
          </a:r>
          <a:endParaRPr lang="en-US" sz="1200" b="0" kern="1200" dirty="0"/>
        </a:p>
      </dsp:txBody>
      <dsp:txXfrm>
        <a:off x="2266118" y="1109993"/>
        <a:ext cx="1879907" cy="346144"/>
      </dsp:txXfrm>
    </dsp:sp>
    <dsp:sp modelId="{FF8FD884-F8C3-4092-AAB6-4EFE840E00C4}">
      <dsp:nvSpPr>
        <dsp:cNvPr id="0" name=""/>
        <dsp:cNvSpPr/>
      </dsp:nvSpPr>
      <dsp:spPr>
        <a:xfrm>
          <a:off x="2124620" y="1554962"/>
          <a:ext cx="148496" cy="1484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4860860"/>
              <a:satOff val="-330"/>
              <a:lumOff val="7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DA0DA1-DF03-41A0-B6D3-CA6105630DD8}">
      <dsp:nvSpPr>
        <dsp:cNvPr id="0" name=""/>
        <dsp:cNvSpPr/>
      </dsp:nvSpPr>
      <dsp:spPr>
        <a:xfrm>
          <a:off x="2266118" y="1456137"/>
          <a:ext cx="1879907" cy="346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 err="1"/>
            <a:t>Diseño</a:t>
          </a:r>
          <a:r>
            <a:rPr lang="en-US" sz="1200" b="0" kern="1200" dirty="0"/>
            <a:t> de </a:t>
          </a:r>
          <a:r>
            <a:rPr lang="en-US" sz="1200" b="0" kern="1200" dirty="0" err="1"/>
            <a:t>Productos</a:t>
          </a:r>
          <a:endParaRPr lang="en-US" sz="1200" b="0" kern="1200" dirty="0"/>
        </a:p>
      </dsp:txBody>
      <dsp:txXfrm>
        <a:off x="2266118" y="1456137"/>
        <a:ext cx="1879907" cy="346144"/>
      </dsp:txXfrm>
    </dsp:sp>
    <dsp:sp modelId="{4A42452E-8DF4-4EED-9577-088BD1916910}">
      <dsp:nvSpPr>
        <dsp:cNvPr id="0" name=""/>
        <dsp:cNvSpPr/>
      </dsp:nvSpPr>
      <dsp:spPr>
        <a:xfrm>
          <a:off x="2124620" y="1901107"/>
          <a:ext cx="148496" cy="1484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6076075"/>
              <a:satOff val="-413"/>
              <a:lumOff val="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9F491F-4FCD-485F-A496-2BCF90331CBF}">
      <dsp:nvSpPr>
        <dsp:cNvPr id="0" name=""/>
        <dsp:cNvSpPr/>
      </dsp:nvSpPr>
      <dsp:spPr>
        <a:xfrm>
          <a:off x="2266118" y="1802282"/>
          <a:ext cx="1879907" cy="346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 err="1"/>
            <a:t>Mecatrónica</a:t>
          </a:r>
          <a:endParaRPr lang="en-US" sz="1200" b="0" kern="1200" dirty="0"/>
        </a:p>
      </dsp:txBody>
      <dsp:txXfrm>
        <a:off x="2266118" y="1802282"/>
        <a:ext cx="1879907" cy="346144"/>
      </dsp:txXfrm>
    </dsp:sp>
    <dsp:sp modelId="{18665017-ED1E-40C5-8B0D-AA4787E79CEB}">
      <dsp:nvSpPr>
        <dsp:cNvPr id="0" name=""/>
        <dsp:cNvSpPr/>
      </dsp:nvSpPr>
      <dsp:spPr>
        <a:xfrm>
          <a:off x="4247096" y="427211"/>
          <a:ext cx="2021406" cy="237812"/>
        </a:xfrm>
        <a:prstGeom prst="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accent5">
              <a:hueOff val="-6076075"/>
              <a:satOff val="-413"/>
              <a:lumOff val="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9EE754-406C-4296-9D84-2F3CD30FB6C3}">
      <dsp:nvSpPr>
        <dsp:cNvPr id="0" name=""/>
        <dsp:cNvSpPr/>
      </dsp:nvSpPr>
      <dsp:spPr>
        <a:xfrm>
          <a:off x="4247096" y="516524"/>
          <a:ext cx="148499" cy="1484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6076075"/>
              <a:satOff val="-413"/>
              <a:lumOff val="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CF8054-1329-4802-B172-7046CC020EC5}">
      <dsp:nvSpPr>
        <dsp:cNvPr id="0" name=""/>
        <dsp:cNvSpPr/>
      </dsp:nvSpPr>
      <dsp:spPr>
        <a:xfrm>
          <a:off x="4247096" y="0"/>
          <a:ext cx="2021406" cy="427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/>
            <a:t>Seguridad</a:t>
          </a:r>
          <a:r>
            <a:rPr lang="en-US" sz="1300" b="1" kern="1200" dirty="0"/>
            <a:t> </a:t>
          </a:r>
          <a:r>
            <a:rPr lang="en-US" sz="1300" b="1" kern="1200" dirty="0" err="1"/>
            <a:t>Pública</a:t>
          </a:r>
          <a:endParaRPr lang="en-US" sz="1300" b="1" kern="1200" dirty="0"/>
        </a:p>
      </dsp:txBody>
      <dsp:txXfrm>
        <a:off x="4247096" y="0"/>
        <a:ext cx="2021406" cy="427211"/>
      </dsp:txXfrm>
    </dsp:sp>
    <dsp:sp modelId="{2710206A-428F-4F73-A4FD-CE0F02F93588}">
      <dsp:nvSpPr>
        <dsp:cNvPr id="0" name=""/>
        <dsp:cNvSpPr/>
      </dsp:nvSpPr>
      <dsp:spPr>
        <a:xfrm>
          <a:off x="4247096" y="862672"/>
          <a:ext cx="148496" cy="1484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7291290"/>
              <a:satOff val="-496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1627EB-7B3E-4308-B77E-8EB5BA5DB4A8}">
      <dsp:nvSpPr>
        <dsp:cNvPr id="0" name=""/>
        <dsp:cNvSpPr/>
      </dsp:nvSpPr>
      <dsp:spPr>
        <a:xfrm>
          <a:off x="4388595" y="763848"/>
          <a:ext cx="1879907" cy="346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 err="1"/>
            <a:t>Fuerza</a:t>
          </a:r>
          <a:r>
            <a:rPr lang="en-US" sz="1200" b="0" kern="1200" dirty="0"/>
            <a:t> Policial</a:t>
          </a:r>
        </a:p>
      </dsp:txBody>
      <dsp:txXfrm>
        <a:off x="4388595" y="763848"/>
        <a:ext cx="1879907" cy="346144"/>
      </dsp:txXfrm>
    </dsp:sp>
    <dsp:sp modelId="{7F028F18-8D82-413A-BEF5-44DC3FCFB93B}">
      <dsp:nvSpPr>
        <dsp:cNvPr id="0" name=""/>
        <dsp:cNvSpPr/>
      </dsp:nvSpPr>
      <dsp:spPr>
        <a:xfrm>
          <a:off x="4247096" y="1208817"/>
          <a:ext cx="148496" cy="1484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8506504"/>
              <a:satOff val="-578"/>
              <a:lumOff val="13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8CCC26-60E0-4E5B-A1F3-00CC63480014}">
      <dsp:nvSpPr>
        <dsp:cNvPr id="0" name=""/>
        <dsp:cNvSpPr/>
      </dsp:nvSpPr>
      <dsp:spPr>
        <a:xfrm>
          <a:off x="4388595" y="1109993"/>
          <a:ext cx="1879907" cy="346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EMR</a:t>
          </a:r>
        </a:p>
      </dsp:txBody>
      <dsp:txXfrm>
        <a:off x="4388595" y="1109993"/>
        <a:ext cx="1879907" cy="346144"/>
      </dsp:txXfrm>
    </dsp:sp>
    <dsp:sp modelId="{37FD9243-52D6-477A-8375-BAF2094003A6}">
      <dsp:nvSpPr>
        <dsp:cNvPr id="0" name=""/>
        <dsp:cNvSpPr/>
      </dsp:nvSpPr>
      <dsp:spPr>
        <a:xfrm>
          <a:off x="4247096" y="1554962"/>
          <a:ext cx="148496" cy="1484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9721720"/>
              <a:satOff val="-661"/>
              <a:lumOff val="15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108BD1-5D01-4B52-8034-64C85E14A7C0}">
      <dsp:nvSpPr>
        <dsp:cNvPr id="0" name=""/>
        <dsp:cNvSpPr/>
      </dsp:nvSpPr>
      <dsp:spPr>
        <a:xfrm>
          <a:off x="4388595" y="1456137"/>
          <a:ext cx="1879907" cy="346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 err="1"/>
            <a:t>Incendios</a:t>
          </a:r>
          <a:endParaRPr lang="en-US" sz="1200" b="0" kern="1200" dirty="0"/>
        </a:p>
      </dsp:txBody>
      <dsp:txXfrm>
        <a:off x="4388595" y="1456137"/>
        <a:ext cx="1879907" cy="346144"/>
      </dsp:txXfrm>
    </dsp:sp>
    <dsp:sp modelId="{F461F6BD-60B5-4E22-ADA9-872BAFE71779}">
      <dsp:nvSpPr>
        <dsp:cNvPr id="0" name=""/>
        <dsp:cNvSpPr/>
      </dsp:nvSpPr>
      <dsp:spPr>
        <a:xfrm>
          <a:off x="6369573" y="427211"/>
          <a:ext cx="2021406" cy="237812"/>
        </a:xfrm>
        <a:prstGeom prst="rect">
          <a:avLst/>
        </a:prstGeom>
        <a:solidFill>
          <a:schemeClr val="accent5">
            <a:hueOff val="-9114112"/>
            <a:satOff val="-620"/>
            <a:lumOff val="1471"/>
            <a:alphaOff val="0"/>
          </a:schemeClr>
        </a:solidFill>
        <a:ln w="19050" cap="flat" cmpd="sng" algn="ctr">
          <a:solidFill>
            <a:schemeClr val="accent5">
              <a:hueOff val="-9114112"/>
              <a:satOff val="-620"/>
              <a:lumOff val="1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0DC1E1-CA5B-4488-975B-8D780AAB88CE}">
      <dsp:nvSpPr>
        <dsp:cNvPr id="0" name=""/>
        <dsp:cNvSpPr/>
      </dsp:nvSpPr>
      <dsp:spPr>
        <a:xfrm>
          <a:off x="6369573" y="516524"/>
          <a:ext cx="148499" cy="1484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9114112"/>
              <a:satOff val="-620"/>
              <a:lumOff val="1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1BDA67-205B-4183-861C-B1C0F287FA0C}">
      <dsp:nvSpPr>
        <dsp:cNvPr id="0" name=""/>
        <dsp:cNvSpPr/>
      </dsp:nvSpPr>
      <dsp:spPr>
        <a:xfrm>
          <a:off x="6369573" y="0"/>
          <a:ext cx="2021406" cy="427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/>
            <a:t>Servicio de Comidas y Hostelería</a:t>
          </a:r>
          <a:endParaRPr lang="en-US" sz="1300" b="1" kern="1200" dirty="0"/>
        </a:p>
      </dsp:txBody>
      <dsp:txXfrm>
        <a:off x="6369573" y="0"/>
        <a:ext cx="2021406" cy="427211"/>
      </dsp:txXfrm>
    </dsp:sp>
    <dsp:sp modelId="{AB0D3AED-F330-4297-9F50-2D115091A2C5}">
      <dsp:nvSpPr>
        <dsp:cNvPr id="0" name=""/>
        <dsp:cNvSpPr/>
      </dsp:nvSpPr>
      <dsp:spPr>
        <a:xfrm>
          <a:off x="6369573" y="862672"/>
          <a:ext cx="148496" cy="1484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10936935"/>
              <a:satOff val="-743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DF79FE-3522-4D97-9230-DDE2CBCC9883}">
      <dsp:nvSpPr>
        <dsp:cNvPr id="0" name=""/>
        <dsp:cNvSpPr/>
      </dsp:nvSpPr>
      <dsp:spPr>
        <a:xfrm>
          <a:off x="6511071" y="763848"/>
          <a:ext cx="1879907" cy="346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/>
            <a:t>Culinario</a:t>
          </a:r>
          <a:endParaRPr lang="en-US" sz="1200" b="0" kern="1200" dirty="0"/>
        </a:p>
      </dsp:txBody>
      <dsp:txXfrm>
        <a:off x="6511071" y="763848"/>
        <a:ext cx="1879907" cy="346144"/>
      </dsp:txXfrm>
    </dsp:sp>
    <dsp:sp modelId="{2753F2ED-D38E-466F-B494-31DA9EF51656}">
      <dsp:nvSpPr>
        <dsp:cNvPr id="0" name=""/>
        <dsp:cNvSpPr/>
      </dsp:nvSpPr>
      <dsp:spPr>
        <a:xfrm>
          <a:off x="8492050" y="427211"/>
          <a:ext cx="2021406" cy="237812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A5C3D9-741F-4A6C-ADA9-ADAC33B662FE}">
      <dsp:nvSpPr>
        <dsp:cNvPr id="0" name=""/>
        <dsp:cNvSpPr/>
      </dsp:nvSpPr>
      <dsp:spPr>
        <a:xfrm>
          <a:off x="8492050" y="516524"/>
          <a:ext cx="148499" cy="1484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299AE9-8370-4764-8301-57275040D2FA}">
      <dsp:nvSpPr>
        <dsp:cNvPr id="0" name=""/>
        <dsp:cNvSpPr/>
      </dsp:nvSpPr>
      <dsp:spPr>
        <a:xfrm>
          <a:off x="8492050" y="0"/>
          <a:ext cx="2021406" cy="427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/>
            <a:t>Ingeniería</a:t>
          </a:r>
          <a:r>
            <a:rPr lang="en-US" sz="1300" b="1" kern="1200" dirty="0"/>
            <a:t> y </a:t>
          </a:r>
          <a:r>
            <a:rPr lang="en-US" sz="1300" b="1" kern="1200" dirty="0" err="1"/>
            <a:t>Arquitectura</a:t>
          </a:r>
          <a:endParaRPr lang="en-US" sz="1300" b="1" kern="1200" dirty="0"/>
        </a:p>
      </dsp:txBody>
      <dsp:txXfrm>
        <a:off x="8492050" y="0"/>
        <a:ext cx="2021406" cy="427211"/>
      </dsp:txXfrm>
    </dsp:sp>
    <dsp:sp modelId="{6FBAF979-6205-4DB9-B4AC-584A085FCD3C}">
      <dsp:nvSpPr>
        <dsp:cNvPr id="0" name=""/>
        <dsp:cNvSpPr/>
      </dsp:nvSpPr>
      <dsp:spPr>
        <a:xfrm>
          <a:off x="8492050" y="862672"/>
          <a:ext cx="148496" cy="1484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C5AD1F-FE9F-4CF2-90B7-324EA9E96965}">
      <dsp:nvSpPr>
        <dsp:cNvPr id="0" name=""/>
        <dsp:cNvSpPr/>
      </dsp:nvSpPr>
      <dsp:spPr>
        <a:xfrm>
          <a:off x="8633548" y="763848"/>
          <a:ext cx="1879907" cy="346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 err="1"/>
            <a:t>Ingeniería</a:t>
          </a:r>
          <a:endParaRPr lang="en-US" sz="1200" b="0" kern="1200" dirty="0"/>
        </a:p>
      </dsp:txBody>
      <dsp:txXfrm>
        <a:off x="8633548" y="763848"/>
        <a:ext cx="1879907" cy="3461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04185-A6B8-40E8-90C3-846F07BFA717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53657-70E1-4BF4-8755-CCA16E7EE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34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FBB78-87FD-4983-A164-4E78CA33BE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871447"/>
            <a:ext cx="9144000" cy="1115106"/>
          </a:xfrm>
        </p:spPr>
        <p:txBody>
          <a:bodyPr anchor="b"/>
          <a:lstStyle>
            <a:lvl1pPr algn="ctr">
              <a:defRPr sz="6000"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57D145-8065-DAA7-370F-6539348F632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067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Garamond" panose="020204040303010108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Name, Title</a:t>
            </a:r>
          </a:p>
          <a:p>
            <a:r>
              <a:rPr lang="en-US" dirty="0"/>
              <a:t>Meeting Title</a:t>
            </a:r>
          </a:p>
          <a:p>
            <a:r>
              <a:rPr lang="en-US" dirty="0"/>
              <a:t>Meeting 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CCAAF-4B86-D653-A731-C41390703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3C02-A7D3-4F81-BA7D-1B4FC72F79D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logo with hands holding a torch&#10;&#10;Description automatically generated">
            <a:extLst>
              <a:ext uri="{FF2B5EF4-FFF2-40B4-BE49-F238E27FC236}">
                <a16:creationId xmlns:a16="http://schemas.microsoft.com/office/drawing/2014/main" id="{9569AE87-EA8B-1145-A88A-CDCC712C0A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09" y="174945"/>
            <a:ext cx="2160382" cy="255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11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24544-F6ED-EF0A-4C4A-FDE36AA7DD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C65FE-6BFD-25F6-B73C-8DCEE133FE2B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64EF4-1FF6-3D35-A523-F4D9B21B1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3C02-A7D3-4F81-BA7D-1B4FC72F79D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white letters on a black background&#10;&#10;Description automatically generated">
            <a:extLst>
              <a:ext uri="{FF2B5EF4-FFF2-40B4-BE49-F238E27FC236}">
                <a16:creationId xmlns:a16="http://schemas.microsoft.com/office/drawing/2014/main" id="{B0783DBF-E723-8907-3A97-279690ADC8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217" y="6238661"/>
            <a:ext cx="3927565" cy="60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90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B2CFC-66B0-4F9B-8D72-2619A76CA8FF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E9F6F-2914-47F7-BE48-6C81D8B1E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45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C0B7FF-EF95-7844-EAE6-E22021CF9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BD07BB-B653-B00B-2E0C-EE5D4CE85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0BEDB-1FD7-EBCD-D424-EF484A0BE9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46ECC-DD29-E80E-CEB5-70EE50AEEA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296FC-ADE3-91A0-A66E-4DE774FDF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303C02-A7D3-4F81-BA7D-1B4FC72F7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261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8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7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12" Type="http://schemas.openxmlformats.org/officeDocument/2006/relationships/image" Target="../media/image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12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1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5.png@01DA94B7.7E8B5F00" TargetMode="Externa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download-down-arrow-under-downward-97606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77290-BA95-0355-F1E9-9E51593604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Educación</a:t>
            </a:r>
            <a:r>
              <a:rPr lang="en-US" dirty="0"/>
              <a:t> Técnica </a:t>
            </a:r>
            <a:r>
              <a:rPr lang="en-US" dirty="0" err="1"/>
              <a:t>Profesional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67CAFF-2109-6D2E-51C4-38BDB8442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852380"/>
            <a:ext cx="9144000" cy="1655762"/>
          </a:xfrm>
        </p:spPr>
        <p:txBody>
          <a:bodyPr>
            <a:normAutofit/>
          </a:bodyPr>
          <a:lstStyle/>
          <a:p>
            <a:r>
              <a:rPr lang="en-US" sz="2200" b="1" dirty="0"/>
              <a:t>Hillary Wolfe, </a:t>
            </a:r>
            <a:r>
              <a:rPr lang="en-US" sz="2200" b="1" dirty="0" err="1"/>
              <a:t>Directora</a:t>
            </a:r>
            <a:r>
              <a:rPr lang="en-US" sz="2200" b="1" dirty="0"/>
              <a:t> </a:t>
            </a:r>
            <a:r>
              <a:rPr lang="en-US" sz="2200" b="1" dirty="0" err="1"/>
              <a:t>Ejecutiva</a:t>
            </a:r>
            <a:r>
              <a:rPr lang="en-US" sz="2200" b="1" dirty="0"/>
              <a:t>,</a:t>
            </a:r>
            <a:r>
              <a:rPr lang="es-ES" sz="2200" b="1" dirty="0"/>
              <a:t> Preparación Profesional y Desarrollo de la Fuerza Laboral</a:t>
            </a:r>
            <a:r>
              <a:rPr lang="en-US" sz="2200" b="1" dirty="0"/>
              <a:t> </a:t>
            </a:r>
          </a:p>
          <a:p>
            <a:r>
              <a:rPr lang="en-US" sz="2200" b="1" dirty="0"/>
              <a:t>DELAC, </a:t>
            </a:r>
            <a:r>
              <a:rPr lang="en-US" sz="2200" b="1" dirty="0" err="1"/>
              <a:t>Noviembre</a:t>
            </a:r>
            <a:r>
              <a:rPr lang="en-US" sz="2200" b="1" dirty="0"/>
              <a:t> 2024</a:t>
            </a:r>
            <a:endParaRPr lang="en-US" sz="2200" dirty="0"/>
          </a:p>
        </p:txBody>
      </p:sp>
      <p:pic>
        <p:nvPicPr>
          <p:cNvPr id="5" name="Picture 4" descr="A logo for a school district&#10;&#10;Description automatically generated">
            <a:extLst>
              <a:ext uri="{FF2B5EF4-FFF2-40B4-BE49-F238E27FC236}">
                <a16:creationId xmlns:a16="http://schemas.microsoft.com/office/drawing/2014/main" id="{8236486D-8DBE-21DB-855E-8D254DAD9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27" y="4890845"/>
            <a:ext cx="2075745" cy="196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6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37FD3A1-9615-5F64-825B-0C279A41CC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155740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A logo for a school district&#10;&#10;Description automatically generated">
            <a:extLst>
              <a:ext uri="{FF2B5EF4-FFF2-40B4-BE49-F238E27FC236}">
                <a16:creationId xmlns:a16="http://schemas.microsoft.com/office/drawing/2014/main" id="{7321AE4C-F40B-E5BD-E1AA-DD753087CC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908" y="186447"/>
            <a:ext cx="1043783" cy="9891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914FDD-64A2-52F9-37EC-D3BCE22B2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85" y="365124"/>
            <a:ext cx="10515600" cy="1325563"/>
          </a:xfrm>
        </p:spPr>
        <p:txBody>
          <a:bodyPr/>
          <a:lstStyle/>
          <a:p>
            <a:r>
              <a:rPr lang="es-US" dirty="0"/>
              <a:t>¿Qué hay disponible?</a:t>
            </a:r>
          </a:p>
        </p:txBody>
      </p:sp>
      <p:pic>
        <p:nvPicPr>
          <p:cNvPr id="1026" name="Picture 2" descr="CTE Arts, Media, and Entertainment ...">
            <a:extLst>
              <a:ext uri="{FF2B5EF4-FFF2-40B4-BE49-F238E27FC236}">
                <a16:creationId xmlns:a16="http://schemas.microsoft.com/office/drawing/2014/main" id="{14EDCEF9-87E4-36CF-19C4-27918907E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022" y="5556487"/>
            <a:ext cx="755414" cy="75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DB9AC1-E2AA-6767-9688-47A481F113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5445" y="4546696"/>
            <a:ext cx="952633" cy="10097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3CA6EB-5ADA-8325-102B-E947367B1B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9901" y="3722980"/>
            <a:ext cx="1143160" cy="11241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0779AD-4C2F-27A7-C66E-E3F0350386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05433" y="3656295"/>
            <a:ext cx="1057423" cy="12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83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37FD3A1-9615-5F64-825B-0C279A41CC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843453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A logo for a school district&#10;&#10;Description automatically generated">
            <a:extLst>
              <a:ext uri="{FF2B5EF4-FFF2-40B4-BE49-F238E27FC236}">
                <a16:creationId xmlns:a16="http://schemas.microsoft.com/office/drawing/2014/main" id="{7321AE4C-F40B-E5BD-E1AA-DD753087CC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908" y="186447"/>
            <a:ext cx="1043783" cy="9891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914FDD-64A2-52F9-37EC-D3BCE22B2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85" y="365124"/>
            <a:ext cx="10515600" cy="1325563"/>
          </a:xfrm>
        </p:spPr>
        <p:txBody>
          <a:bodyPr/>
          <a:lstStyle/>
          <a:p>
            <a:r>
              <a:rPr lang="es-US" dirty="0"/>
              <a:t>¿Qué hay disponible?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1855DA-8899-32A4-F10C-BA56305070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529" y="3410661"/>
            <a:ext cx="1066949" cy="11812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4A8863-7D34-8EF7-9D7D-762EE037DF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6534" y="4001293"/>
            <a:ext cx="1038370" cy="13146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971D6E-03A4-499E-71A6-77A6A16B74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2591" y="3405797"/>
            <a:ext cx="1019317" cy="1047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BFA0EA-2849-4FBB-F8BD-E189DDCB2E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1197" y="3763165"/>
            <a:ext cx="1066949" cy="10713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6220A1-326A-D96A-5038-9419222927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23312" y="3763165"/>
            <a:ext cx="1087572" cy="107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0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C5B11-776D-C274-B479-63991DB4E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 dirty="0"/>
              <a:t>¿Cómo se ve?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6218B5-7BFF-CC2F-2550-3A42F92109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99" y="1690686"/>
            <a:ext cx="3464747" cy="25992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4B00F5-07D3-79AB-ACA2-E9291FC6462E}"/>
              </a:ext>
            </a:extLst>
          </p:cNvPr>
          <p:cNvSpPr txBox="1"/>
          <p:nvPr/>
        </p:nvSpPr>
        <p:spPr>
          <a:xfrm>
            <a:off x="427292" y="4484451"/>
            <a:ext cx="346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Producción</a:t>
            </a:r>
            <a:r>
              <a:rPr lang="en-US" dirty="0"/>
              <a:t> </a:t>
            </a:r>
            <a:r>
              <a:rPr lang="en-US" dirty="0" err="1"/>
              <a:t>Teatral</a:t>
            </a:r>
            <a:r>
              <a:rPr lang="en-US" dirty="0"/>
              <a:t> </a:t>
            </a:r>
            <a:r>
              <a:rPr lang="en-US" dirty="0" err="1"/>
              <a:t>Profesional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B4F3B-90A6-0723-B1AC-042DD9D22103}"/>
              </a:ext>
            </a:extLst>
          </p:cNvPr>
          <p:cNvSpPr txBox="1"/>
          <p:nvPr/>
        </p:nvSpPr>
        <p:spPr>
          <a:xfrm>
            <a:off x="4943539" y="4161285"/>
            <a:ext cx="2060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Estado </a:t>
            </a:r>
            <a:r>
              <a:rPr lang="en-US" dirty="0" err="1"/>
              <a:t>Culinario</a:t>
            </a:r>
            <a:r>
              <a:rPr lang="en-US" dirty="0"/>
              <a:t> y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Evento</a:t>
            </a:r>
            <a:r>
              <a:rPr lang="en-US" dirty="0"/>
              <a:t> del Distrito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CF4DE4D-1F7A-0D26-9D98-235928022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690" y="1687940"/>
            <a:ext cx="4155973" cy="261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CDB012-973D-B535-F6CC-C06768BF4FC9}"/>
              </a:ext>
            </a:extLst>
          </p:cNvPr>
          <p:cNvSpPr txBox="1"/>
          <p:nvPr/>
        </p:nvSpPr>
        <p:spPr>
          <a:xfrm>
            <a:off x="9119285" y="4484451"/>
            <a:ext cx="1577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Enfermería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4140E9-8562-A16F-A843-4C9AA6FE7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156" y="1687940"/>
            <a:ext cx="2855720" cy="219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49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C5B11-776D-C274-B479-63991DB4E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 dirty="0"/>
              <a:t>¿Cómo se ve?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4B00F5-07D3-79AB-ACA2-E9291FC6462E}"/>
              </a:ext>
            </a:extLst>
          </p:cNvPr>
          <p:cNvSpPr txBox="1"/>
          <p:nvPr/>
        </p:nvSpPr>
        <p:spPr>
          <a:xfrm>
            <a:off x="427292" y="4484451"/>
            <a:ext cx="346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Medios</a:t>
            </a:r>
            <a:r>
              <a:rPr lang="en-US" dirty="0"/>
              <a:t> </a:t>
            </a:r>
            <a:r>
              <a:rPr lang="en-US" dirty="0" err="1"/>
              <a:t>Digitales</a:t>
            </a:r>
            <a:r>
              <a:rPr lang="en-US" dirty="0"/>
              <a:t> y </a:t>
            </a:r>
            <a:r>
              <a:rPr lang="en-US" dirty="0" err="1"/>
              <a:t>Fotografía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B4F3B-90A6-0723-B1AC-042DD9D22103}"/>
              </a:ext>
            </a:extLst>
          </p:cNvPr>
          <p:cNvSpPr txBox="1"/>
          <p:nvPr/>
        </p:nvSpPr>
        <p:spPr>
          <a:xfrm>
            <a:off x="5147820" y="4484451"/>
            <a:ext cx="1500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Ténico</a:t>
            </a:r>
            <a:r>
              <a:rPr lang="en-US" dirty="0"/>
              <a:t> Contra </a:t>
            </a:r>
            <a:r>
              <a:rPr lang="en-US" dirty="0" err="1"/>
              <a:t>Incendios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CDB012-973D-B535-F6CC-C06768BF4FC9}"/>
              </a:ext>
            </a:extLst>
          </p:cNvPr>
          <p:cNvSpPr txBox="1"/>
          <p:nvPr/>
        </p:nvSpPr>
        <p:spPr>
          <a:xfrm>
            <a:off x="8091538" y="4345951"/>
            <a:ext cx="3326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Estudiantes</a:t>
            </a:r>
            <a:r>
              <a:rPr lang="en-US" dirty="0"/>
              <a:t> de </a:t>
            </a:r>
            <a:r>
              <a:rPr lang="en-US" dirty="0" err="1"/>
              <a:t>Construcción</a:t>
            </a:r>
            <a:r>
              <a:rPr lang="en-US" dirty="0"/>
              <a:t> </a:t>
            </a:r>
            <a:r>
              <a:rPr lang="en-US" dirty="0" err="1"/>
              <a:t>Formació</a:t>
            </a:r>
            <a:r>
              <a:rPr lang="en-US" dirty="0"/>
              <a:t> </a:t>
            </a:r>
            <a:r>
              <a:rPr lang="en-US" dirty="0" err="1"/>
              <a:t>Eléctrica</a:t>
            </a:r>
            <a:endParaRPr lang="en-US" dirty="0"/>
          </a:p>
        </p:txBody>
      </p:sp>
      <p:pic>
        <p:nvPicPr>
          <p:cNvPr id="3" name="Picture 2" descr="A group of people posing for a photo in front of a marquee&#10;&#10;Description automatically generated">
            <a:extLst>
              <a:ext uri="{FF2B5EF4-FFF2-40B4-BE49-F238E27FC236}">
                <a16:creationId xmlns:a16="http://schemas.microsoft.com/office/drawing/2014/main" id="{8D5CEAFE-0445-6133-4B4D-8D17E3BDF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2" y="1687940"/>
            <a:ext cx="2889885" cy="2495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3F8EAE-20E5-2153-7273-5436929FB9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828" y="1687940"/>
            <a:ext cx="3362325" cy="2521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group of people sitting at tables in a room&#10;&#10;Description automatically generated">
            <a:extLst>
              <a:ext uri="{FF2B5EF4-FFF2-40B4-BE49-F238E27FC236}">
                <a16:creationId xmlns:a16="http://schemas.microsoft.com/office/drawing/2014/main" id="{C6BC416D-ACE8-6987-4A1A-2C2ED962F3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538" y="1687940"/>
            <a:ext cx="3326418" cy="2495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348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C5B11-776D-C274-B479-63991DB4E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 dirty="0"/>
              <a:t>¿Cómo se ve?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4B00F5-07D3-79AB-ACA2-E9291FC6462E}"/>
              </a:ext>
            </a:extLst>
          </p:cNvPr>
          <p:cNvSpPr txBox="1"/>
          <p:nvPr/>
        </p:nvSpPr>
        <p:spPr>
          <a:xfrm>
            <a:off x="3482064" y="5671514"/>
            <a:ext cx="346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Habilidades</a:t>
            </a:r>
            <a:r>
              <a:rPr lang="en-US" dirty="0"/>
              <a:t> USA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4E17BA-1EB3-3A34-61AD-DFE54D6AB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25" y="2552764"/>
            <a:ext cx="6735951" cy="27988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97D67D-3EEE-7965-DE3A-896F676C8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279" y="941729"/>
            <a:ext cx="2961859" cy="386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64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C5B11-776D-C274-B479-63991DB4E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 dirty="0"/>
              <a:t>¿Cómo se ve?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4B00F5-07D3-79AB-ACA2-E9291FC6462E}"/>
              </a:ext>
            </a:extLst>
          </p:cNvPr>
          <p:cNvSpPr txBox="1"/>
          <p:nvPr/>
        </p:nvSpPr>
        <p:spPr>
          <a:xfrm>
            <a:off x="432649" y="4232565"/>
            <a:ext cx="346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Informática</a:t>
            </a:r>
            <a:r>
              <a:rPr lang="en-US" dirty="0"/>
              <a:t> </a:t>
            </a:r>
            <a:r>
              <a:rPr lang="en-US" dirty="0" err="1"/>
              <a:t>Forense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B4F3B-90A6-0723-B1AC-042DD9D22103}"/>
              </a:ext>
            </a:extLst>
          </p:cNvPr>
          <p:cNvSpPr txBox="1"/>
          <p:nvPr/>
        </p:nvSpPr>
        <p:spPr>
          <a:xfrm>
            <a:off x="7697976" y="3672980"/>
            <a:ext cx="4405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Equipo de Relaciones con la Comunidad y Participación Pública</a:t>
            </a:r>
            <a:endParaRPr lang="en-US" dirty="0"/>
          </a:p>
        </p:txBody>
      </p:sp>
      <p:pic>
        <p:nvPicPr>
          <p:cNvPr id="3074" name="Picture 1">
            <a:extLst>
              <a:ext uri="{FF2B5EF4-FFF2-40B4-BE49-F238E27FC236}">
                <a16:creationId xmlns:a16="http://schemas.microsoft.com/office/drawing/2014/main" id="{E2FB18DF-4821-2FB7-A35A-DD9DB79EC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49" y="1824366"/>
            <a:ext cx="3993436" cy="227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B3F091B4-A03E-AEC3-CFBA-9C730B316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520" y="579226"/>
            <a:ext cx="5100671" cy="299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F34DFE-21A2-3847-9151-0CF61B0D53CA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56" y="3475929"/>
            <a:ext cx="3986061" cy="25144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134A3C-C009-C4A1-A1FE-511A995E5E6A}"/>
              </a:ext>
            </a:extLst>
          </p:cNvPr>
          <p:cNvSpPr txBox="1"/>
          <p:nvPr/>
        </p:nvSpPr>
        <p:spPr>
          <a:xfrm>
            <a:off x="1119306" y="5511560"/>
            <a:ext cx="346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RCP</a:t>
            </a:r>
          </a:p>
        </p:txBody>
      </p:sp>
    </p:spTree>
    <p:extLst>
      <p:ext uri="{BB962C8B-B14F-4D97-AF65-F5344CB8AC3E}">
        <p14:creationId xmlns:p14="http://schemas.microsoft.com/office/powerpoint/2010/main" val="3794025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C5B11-776D-C274-B479-63991DB4E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 dirty="0"/>
              <a:t>¿Cómo se ve?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4B00F5-07D3-79AB-ACA2-E9291FC6462E}"/>
              </a:ext>
            </a:extLst>
          </p:cNvPr>
          <p:cNvSpPr txBox="1"/>
          <p:nvPr/>
        </p:nvSpPr>
        <p:spPr>
          <a:xfrm>
            <a:off x="5627220" y="5314403"/>
            <a:ext cx="346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Diseño</a:t>
            </a:r>
            <a:r>
              <a:rPr lang="en-US" dirty="0"/>
              <a:t> </a:t>
            </a:r>
            <a:r>
              <a:rPr lang="en-US" dirty="0" err="1"/>
              <a:t>Gráfico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134A3C-C009-C4A1-A1FE-511A995E5E6A}"/>
              </a:ext>
            </a:extLst>
          </p:cNvPr>
          <p:cNvSpPr txBox="1"/>
          <p:nvPr/>
        </p:nvSpPr>
        <p:spPr>
          <a:xfrm>
            <a:off x="739927" y="5147366"/>
            <a:ext cx="346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Día del </a:t>
            </a:r>
            <a:r>
              <a:rPr lang="en-US" dirty="0" err="1"/>
              <a:t>Sanador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0B6B22-FB79-65E5-B329-7E2725BDE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09" y="1736526"/>
            <a:ext cx="4959746" cy="3306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medal with a picture of a painting and a picture of a painting&#10;&#10;Description automatically generated">
            <a:extLst>
              <a:ext uri="{FF2B5EF4-FFF2-40B4-BE49-F238E27FC236}">
                <a16:creationId xmlns:a16="http://schemas.microsoft.com/office/drawing/2014/main" id="{D491B0C4-446F-8ADE-5EFE-478043D20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052" y="1779505"/>
            <a:ext cx="2797379" cy="330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45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C5B11-776D-C274-B479-63991DB4E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 dirty="0"/>
              <a:t>¿Cómo se ve?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4B00F5-07D3-79AB-ACA2-E9291FC6462E}"/>
              </a:ext>
            </a:extLst>
          </p:cNvPr>
          <p:cNvSpPr txBox="1"/>
          <p:nvPr/>
        </p:nvSpPr>
        <p:spPr>
          <a:xfrm>
            <a:off x="4061066" y="5376304"/>
            <a:ext cx="3587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Academia de </a:t>
            </a:r>
            <a:r>
              <a:rPr lang="en-US" dirty="0" err="1"/>
              <a:t>Futuros</a:t>
            </a:r>
            <a:r>
              <a:rPr lang="en-US" dirty="0"/>
              <a:t> </a:t>
            </a:r>
            <a:r>
              <a:rPr lang="en-US" dirty="0" err="1"/>
              <a:t>Formadores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8703D8-1AD0-4F82-7630-077F3CD08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918" y="1481695"/>
            <a:ext cx="8336604" cy="389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80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D2425-1323-2498-5A17-D88F0043A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participar</a:t>
            </a:r>
            <a:r>
              <a:rPr lang="en-US" dirty="0"/>
              <a:t> mi </a:t>
            </a:r>
            <a:r>
              <a:rPr lang="en-US" dirty="0" err="1"/>
              <a:t>estudiante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9F416-2492-88C4-E50D-7FE79F108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Primaria y </a:t>
            </a:r>
            <a:r>
              <a:rPr lang="en-US" dirty="0" err="1"/>
              <a:t>Secundaria</a:t>
            </a:r>
            <a:endParaRPr lang="en-US" dirty="0"/>
          </a:p>
          <a:p>
            <a:pPr lvl="1"/>
            <a:r>
              <a:rPr lang="en-US" dirty="0" err="1"/>
              <a:t>Oportunidades</a:t>
            </a:r>
            <a:r>
              <a:rPr lang="en-US" dirty="0"/>
              <a:t> </a:t>
            </a:r>
            <a:r>
              <a:rPr lang="en-US" dirty="0" err="1"/>
              <a:t>extraescolares</a:t>
            </a:r>
            <a:r>
              <a:rPr lang="en-US" dirty="0"/>
              <a:t> y de </a:t>
            </a:r>
            <a:r>
              <a:rPr lang="en-US" dirty="0" err="1"/>
              <a:t>enriquecimiento</a:t>
            </a:r>
            <a:r>
              <a:rPr lang="en-US" dirty="0"/>
              <a:t> </a:t>
            </a:r>
            <a:r>
              <a:rPr lang="en-US" dirty="0" err="1"/>
              <a:t>adaptadas</a:t>
            </a:r>
            <a:r>
              <a:rPr lang="en-US" dirty="0"/>
              <a:t> a la </a:t>
            </a:r>
            <a:r>
              <a:rPr lang="en-US" dirty="0" err="1"/>
              <a:t>preparatoria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err="1"/>
              <a:t>Preparatoria</a:t>
            </a:r>
            <a:endParaRPr lang="en-US" dirty="0"/>
          </a:p>
          <a:p>
            <a:pPr lvl="1"/>
            <a:r>
              <a:rPr lang="en-US" dirty="0" err="1"/>
              <a:t>Consejeros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308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94EA1-ED83-E264-6071-A7B6904DE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Otras</a:t>
            </a:r>
            <a:r>
              <a:rPr lang="en-US" dirty="0"/>
              <a:t> </a:t>
            </a:r>
            <a:r>
              <a:rPr lang="en-US" dirty="0" err="1"/>
              <a:t>Preguntas</a:t>
            </a:r>
            <a:r>
              <a:rPr lang="en-US" dirty="0"/>
              <a:t>…</a:t>
            </a:r>
          </a:p>
        </p:txBody>
      </p:sp>
      <p:pic>
        <p:nvPicPr>
          <p:cNvPr id="5" name="Content Placeholder 4" descr="Yellow and blue symbols">
            <a:extLst>
              <a:ext uri="{FF2B5EF4-FFF2-40B4-BE49-F238E27FC236}">
                <a16:creationId xmlns:a16="http://schemas.microsoft.com/office/drawing/2014/main" id="{FCE37FA4-67FC-0C9C-5E92-0541644D9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056" y="1825625"/>
            <a:ext cx="5685887" cy="4351338"/>
          </a:xfrm>
        </p:spPr>
      </p:pic>
    </p:spTree>
    <p:extLst>
      <p:ext uri="{BB962C8B-B14F-4D97-AF65-F5344CB8AC3E}">
        <p14:creationId xmlns:p14="http://schemas.microsoft.com/office/powerpoint/2010/main" val="4186274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031EB-D57F-A4D2-DDB6-DF00126A9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Temas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B5AEBC-8B71-F20F-EFBF-5946EF92E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US" dirty="0"/>
              <a:t>¿Qué es Educación Técnica Profesional?</a:t>
            </a:r>
          </a:p>
          <a:p>
            <a:r>
              <a:rPr lang="es-US" dirty="0"/>
              <a:t>¿Por qué es importante?</a:t>
            </a:r>
          </a:p>
          <a:p>
            <a:r>
              <a:rPr lang="es-US" dirty="0"/>
              <a:t>¿Qué hay disponible?</a:t>
            </a:r>
          </a:p>
          <a:p>
            <a:r>
              <a:rPr lang="es-US" dirty="0"/>
              <a:t>¿Cómo se ve?</a:t>
            </a:r>
          </a:p>
          <a:p>
            <a:r>
              <a:rPr lang="es-US" dirty="0"/>
              <a:t>¿Cómo puede participar mi estudiante?</a:t>
            </a:r>
          </a:p>
          <a:p>
            <a:r>
              <a:rPr lang="es-US" dirty="0"/>
              <a:t>Otras preguntas…</a:t>
            </a:r>
          </a:p>
        </p:txBody>
      </p:sp>
      <p:pic>
        <p:nvPicPr>
          <p:cNvPr id="3" name="Picture 2" descr="A logo for a school district&#10;&#10;Description automatically generated">
            <a:extLst>
              <a:ext uri="{FF2B5EF4-FFF2-40B4-BE49-F238E27FC236}">
                <a16:creationId xmlns:a16="http://schemas.microsoft.com/office/drawing/2014/main" id="{1652E6C7-B76D-7202-43DA-1337A9050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979" y="365125"/>
            <a:ext cx="1398736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34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84B2D-E950-2B85-9D1C-7E4D10899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6934"/>
            <a:ext cx="10515600" cy="1325563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s-US" dirty="0"/>
              <a:t>Qué es Educación Técnica Profesional</a:t>
            </a:r>
            <a:r>
              <a:rPr lang="en-US" dirty="0"/>
              <a:t> (CTE)?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CD11B-DA34-0146-AF04-9ADB0AE27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07434"/>
            <a:ext cx="10515600" cy="4351338"/>
          </a:xfrm>
        </p:spPr>
        <p:txBody>
          <a:bodyPr/>
          <a:lstStyle/>
          <a:p>
            <a:pPr marL="0" marR="0" lvl="0" indent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None/>
              <a:tabLst>
                <a:tab pos="457200" algn="l"/>
              </a:tabLst>
            </a:pPr>
            <a:r>
              <a:rPr lang="es-ES" sz="2800" b="1" dirty="0">
                <a:effectLst/>
              </a:rPr>
              <a:t>Alrededor del 37% de los jóvenes declararon no haber hablado nunca con nadie sobre las carreras vocacionales, lo que significa una falta de exposición a estas opciones profesionales</a:t>
            </a:r>
            <a:r>
              <a:rPr lang="en-US" sz="2800" b="1" dirty="0">
                <a:effectLst/>
              </a:rPr>
              <a:t>.</a:t>
            </a:r>
          </a:p>
        </p:txBody>
      </p:sp>
      <p:pic>
        <p:nvPicPr>
          <p:cNvPr id="4" name="Picture 3" descr="A logo for a school district&#10;&#10;Description automatically generated">
            <a:extLst>
              <a:ext uri="{FF2B5EF4-FFF2-40B4-BE49-F238E27FC236}">
                <a16:creationId xmlns:a16="http://schemas.microsoft.com/office/drawing/2014/main" id="{26B17CC2-CB45-BB57-98C5-3497195F2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979" y="365125"/>
            <a:ext cx="1398736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30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>
            <a:extLst>
              <a:ext uri="{FF2B5EF4-FFF2-40B4-BE49-F238E27FC236}">
                <a16:creationId xmlns:a16="http://schemas.microsoft.com/office/drawing/2014/main" id="{F0D4B554-4327-1A8D-5CBD-5FF88DBD4166}"/>
              </a:ext>
            </a:extLst>
          </p:cNvPr>
          <p:cNvSpPr txBox="1"/>
          <p:nvPr/>
        </p:nvSpPr>
        <p:spPr>
          <a:xfrm>
            <a:off x="1742531" y="1500252"/>
            <a:ext cx="6526445" cy="4992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15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Sectores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industriales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Abadi" panose="020B0604020104020204" pitchFamily="34" charset="0"/>
            </a:endParaRPr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Trayectorias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Profesionales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Abadi" panose="020B0604020104020204" pitchFamily="34" charset="0"/>
            </a:endParaRP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300 horas (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Concentrador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 y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Finalizador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)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Conduce a la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certificación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, pre-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pasantía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Abadi" panose="020B0604020104020204" pitchFamily="34" charset="0"/>
            </a:endParaRP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Empleabilidad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 de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nivel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inicial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Abadi" panose="020B0604020104020204" pitchFamily="34" charset="0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75000"/>
                </a:schemeClr>
              </a:solidFill>
              <a:latin typeface="Abadi" panose="020B0604020104020204" pitchFamily="34" charset="0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75000"/>
                </a:schemeClr>
              </a:solidFill>
              <a:latin typeface="Abadi" panose="020B0604020104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CTE NO es</a:t>
            </a:r>
            <a:endParaRPr lang="en-US" sz="2800" u="sng" dirty="0">
              <a:solidFill>
                <a:schemeClr val="accent1">
                  <a:lumMod val="75000"/>
                </a:schemeClr>
              </a:solidFill>
              <a:latin typeface="Abadi" panose="020B0604020104020204" pitchFamily="34" charset="0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Sólo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una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optativa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Abadi" panose="020B0604020104020204" pitchFamily="34" charset="0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Para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estudiantes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 que no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va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 a la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universidad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Abadi" panose="020B0604020104020204" pitchFamily="34" charset="0"/>
            </a:endParaRP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</p:txBody>
      </p:sp>
      <p:pic>
        <p:nvPicPr>
          <p:cNvPr id="10" name="Picture 9" descr="A logo for a school district&#10;&#10;Description automatically generated">
            <a:extLst>
              <a:ext uri="{FF2B5EF4-FFF2-40B4-BE49-F238E27FC236}">
                <a16:creationId xmlns:a16="http://schemas.microsoft.com/office/drawing/2014/main" id="{1C4F6762-6276-73C0-7587-454862156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979" y="365125"/>
            <a:ext cx="1398736" cy="13255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EB88531-5555-0E73-80F8-BDEAA0879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85" y="365124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dirty="0"/>
              <a:t>¿</a:t>
            </a:r>
            <a:r>
              <a:rPr lang="es-US" sz="4200" dirty="0"/>
              <a:t>Qué es Educación Técnica Profesional</a:t>
            </a:r>
            <a:r>
              <a:rPr lang="en-US" sz="4200" dirty="0"/>
              <a:t> (CTE)?</a:t>
            </a:r>
          </a:p>
        </p:txBody>
      </p:sp>
    </p:spTree>
    <p:extLst>
      <p:ext uri="{BB962C8B-B14F-4D97-AF65-F5344CB8AC3E}">
        <p14:creationId xmlns:p14="http://schemas.microsoft.com/office/powerpoint/2010/main" val="2982343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3416F-3D59-1B7C-7C4A-8893829E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35" y="139838"/>
            <a:ext cx="10515600" cy="681797"/>
          </a:xfrm>
        </p:spPr>
        <p:txBody>
          <a:bodyPr>
            <a:normAutofit/>
          </a:bodyPr>
          <a:lstStyle/>
          <a:p>
            <a:r>
              <a:rPr lang="es-US" sz="3600" b="1" dirty="0">
                <a:latin typeface="+mn-lt"/>
              </a:rPr>
              <a:t>¿Qué es CTE? 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385E8AE-4F54-955B-C85F-499AF3A262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420835"/>
              </p:ext>
            </p:extLst>
          </p:nvPr>
        </p:nvGraphicFramePr>
        <p:xfrm>
          <a:off x="745435" y="821635"/>
          <a:ext cx="10515600" cy="5305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1052">
                  <a:extLst>
                    <a:ext uri="{9D8B030D-6E8A-4147-A177-3AD203B41FA5}">
                      <a16:colId xmlns:a16="http://schemas.microsoft.com/office/drawing/2014/main" val="276740820"/>
                    </a:ext>
                  </a:extLst>
                </a:gridCol>
                <a:gridCol w="5244548">
                  <a:extLst>
                    <a:ext uri="{9D8B030D-6E8A-4147-A177-3AD203B41FA5}">
                      <a16:colId xmlns:a16="http://schemas.microsoft.com/office/drawing/2014/main" val="1901366057"/>
                    </a:ext>
                  </a:extLst>
                </a:gridCol>
              </a:tblGrid>
              <a:tr h="60805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Los 6 </a:t>
                      </a:r>
                      <a:r>
                        <a:rPr lang="en-US" sz="2800" dirty="0" err="1"/>
                        <a:t>Sectores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Principales</a:t>
                      </a:r>
                      <a:r>
                        <a:rPr lang="en-US" sz="2800" dirty="0"/>
                        <a:t> (mayor </a:t>
                      </a:r>
                      <a:r>
                        <a:rPr lang="en-US" sz="2800" dirty="0" err="1"/>
                        <a:t>número</a:t>
                      </a:r>
                      <a:r>
                        <a:rPr lang="en-US" sz="2800" dirty="0"/>
                        <a:t> de </a:t>
                      </a:r>
                      <a:r>
                        <a:rPr lang="en-US" sz="2800" dirty="0" err="1"/>
                        <a:t>matriculaciones</a:t>
                      </a:r>
                      <a:r>
                        <a:rPr lang="en-US" sz="28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Las 6 Principales áreas regionales de crecimiento del empleo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170832"/>
                  </a:ext>
                </a:extLst>
              </a:tr>
              <a:tr h="608052">
                <a:tc>
                  <a:txBody>
                    <a:bodyPr/>
                    <a:lstStyle/>
                    <a:p>
                      <a:r>
                        <a:rPr lang="en-US" sz="2800" dirty="0"/>
                        <a:t>Arte, </a:t>
                      </a:r>
                      <a:r>
                        <a:rPr lang="en-US" sz="2800" dirty="0" err="1"/>
                        <a:t>Medios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Entretenimiento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Fabricación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002673"/>
                  </a:ext>
                </a:extLst>
              </a:tr>
              <a:tr h="608052">
                <a:tc>
                  <a:txBody>
                    <a:bodyPr/>
                    <a:lstStyle/>
                    <a:p>
                      <a:r>
                        <a:rPr lang="es-ES" sz="2800" dirty="0"/>
                        <a:t>Ciencias de la Salud/Médicas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Transportación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173061"/>
                  </a:ext>
                </a:extLst>
              </a:tr>
              <a:tr h="608052">
                <a:tc>
                  <a:txBody>
                    <a:bodyPr/>
                    <a:lstStyle/>
                    <a:p>
                      <a:r>
                        <a:rPr lang="en-US" sz="2800" dirty="0" err="1"/>
                        <a:t>Transportación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Negocios</a:t>
                      </a:r>
                      <a:r>
                        <a:rPr lang="en-US" sz="2800" dirty="0"/>
                        <a:t> e </a:t>
                      </a:r>
                      <a:r>
                        <a:rPr lang="en-US" sz="2800" dirty="0" err="1"/>
                        <a:t>Iniciativa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Empresarial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453346"/>
                  </a:ext>
                </a:extLst>
              </a:tr>
              <a:tr h="557259">
                <a:tc>
                  <a:txBody>
                    <a:bodyPr/>
                    <a:lstStyle/>
                    <a:p>
                      <a:r>
                        <a:rPr lang="en-US" sz="2800" dirty="0"/>
                        <a:t>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Construcción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12859"/>
                  </a:ext>
                </a:extLst>
              </a:tr>
              <a:tr h="608052">
                <a:tc>
                  <a:txBody>
                    <a:bodyPr/>
                    <a:lstStyle/>
                    <a:p>
                      <a:r>
                        <a:rPr lang="en-US" sz="2800" dirty="0" err="1"/>
                        <a:t>Negocios</a:t>
                      </a:r>
                      <a:r>
                        <a:rPr lang="en-US" sz="2800" dirty="0"/>
                        <a:t> y </a:t>
                      </a:r>
                      <a:r>
                        <a:rPr lang="en-US" sz="2800" dirty="0" err="1"/>
                        <a:t>Finanzas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Atención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Médica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121898"/>
                  </a:ext>
                </a:extLst>
              </a:tr>
              <a:tr h="608052">
                <a:tc>
                  <a:txBody>
                    <a:bodyPr/>
                    <a:lstStyle/>
                    <a:p>
                      <a:r>
                        <a:rPr lang="en-US" sz="2800" dirty="0" err="1"/>
                        <a:t>Servicios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Públicos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ICT/</a:t>
                      </a:r>
                      <a:r>
                        <a:rPr lang="en-US" sz="2800" dirty="0" err="1"/>
                        <a:t>Medios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044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2139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45E7F-72F9-9E62-1C95-C24061A85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¿Por </a:t>
            </a:r>
            <a:r>
              <a:rPr lang="en-US" dirty="0" err="1"/>
              <a:t>qué</a:t>
            </a:r>
            <a:r>
              <a:rPr lang="en-US" dirty="0"/>
              <a:t> es </a:t>
            </a:r>
            <a:r>
              <a:rPr lang="en-US" dirty="0" err="1"/>
              <a:t>importante</a:t>
            </a:r>
            <a:r>
              <a:rPr lang="en-US" dirty="0"/>
              <a:t>?</a:t>
            </a:r>
            <a:br>
              <a:rPr lang="en-US" dirty="0"/>
            </a:br>
            <a:endParaRPr lang="en-US" dirty="0"/>
          </a:p>
        </p:txBody>
      </p:sp>
      <p:sp>
        <p:nvSpPr>
          <p:cNvPr id="4" name="Google Shape;209;g264bfd5010e_0_13">
            <a:extLst>
              <a:ext uri="{FF2B5EF4-FFF2-40B4-BE49-F238E27FC236}">
                <a16:creationId xmlns:a16="http://schemas.microsoft.com/office/drawing/2014/main" id="{E63E0A09-DEDA-729F-0C61-7859544E8733}"/>
              </a:ext>
            </a:extLst>
          </p:cNvPr>
          <p:cNvSpPr txBox="1">
            <a:spLocks/>
          </p:cNvSpPr>
          <p:nvPr/>
        </p:nvSpPr>
        <p:spPr>
          <a:xfrm>
            <a:off x="838200" y="1344706"/>
            <a:ext cx="10515600" cy="5011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74650">
              <a:lnSpc>
                <a:spcPct val="115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●"/>
            </a:pPr>
            <a:r>
              <a:rPr lang="es-ES" sz="2300" dirty="0">
                <a:solidFill>
                  <a:schemeClr val="dk1"/>
                </a:solidFill>
              </a:rPr>
              <a:t>Los estudiantes y los trabajadores no saben qué </a:t>
            </a:r>
            <a:r>
              <a:rPr lang="es-ES" sz="2300" b="1" dirty="0">
                <a:solidFill>
                  <a:schemeClr val="accent1"/>
                </a:solidFill>
              </a:rPr>
              <a:t>oportunidades profesionales </a:t>
            </a:r>
            <a:r>
              <a:rPr lang="es-ES" sz="2300" dirty="0">
                <a:solidFill>
                  <a:schemeClr val="dk1"/>
                </a:solidFill>
              </a:rPr>
              <a:t>favorecen la movilidad económica ni cómo formarse para esos puestos.</a:t>
            </a:r>
            <a:endParaRPr lang="en-US" sz="23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indent="-374650">
              <a:lnSpc>
                <a:spcPct val="115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●"/>
            </a:pPr>
            <a:r>
              <a:rPr lang="es-ES" sz="2300" dirty="0">
                <a:solidFill>
                  <a:schemeClr val="dk1"/>
                </a:solidFill>
              </a:rPr>
              <a:t>Existen </a:t>
            </a:r>
            <a:r>
              <a:rPr lang="es-ES" sz="2300" b="1" dirty="0">
                <a:solidFill>
                  <a:schemeClr val="accent1"/>
                </a:solidFill>
              </a:rPr>
              <a:t>distinciones artificiales entre la universidad y la carrera profesional</a:t>
            </a:r>
            <a:r>
              <a:rPr lang="es-ES" sz="2300" dirty="0">
                <a:solidFill>
                  <a:schemeClr val="dk1"/>
                </a:solidFill>
              </a:rPr>
              <a:t>, que refuerzan los estereotipos sobre quién debe seguir determinados itinerarios educativos y profesionales</a:t>
            </a:r>
            <a:r>
              <a:rPr lang="en-US" sz="2300" dirty="0">
                <a:solidFill>
                  <a:schemeClr val="dk1"/>
                </a:solidFill>
              </a:rPr>
              <a:t>.</a:t>
            </a:r>
          </a:p>
          <a:p>
            <a:pPr marL="457200" indent="-374650">
              <a:lnSpc>
                <a:spcPct val="115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●"/>
            </a:pPr>
            <a:r>
              <a:rPr lang="es-ES" sz="2300" dirty="0">
                <a:solidFill>
                  <a:schemeClr val="dk1"/>
                </a:solidFill>
              </a:rPr>
              <a:t>Los adultos tienen pocas opciones para </a:t>
            </a:r>
            <a:r>
              <a:rPr lang="es-ES" sz="2300" b="1" dirty="0">
                <a:solidFill>
                  <a:schemeClr val="accent1"/>
                </a:solidFill>
              </a:rPr>
              <a:t>documentar las competencias </a:t>
            </a:r>
            <a:r>
              <a:rPr lang="es-ES" sz="2300" dirty="0">
                <a:solidFill>
                  <a:schemeClr val="dk1"/>
                </a:solidFill>
              </a:rPr>
              <a:t>adquiridas en contextos no académicos.</a:t>
            </a:r>
          </a:p>
          <a:p>
            <a:pPr marL="457200" indent="-374650">
              <a:lnSpc>
                <a:spcPct val="115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●"/>
            </a:pPr>
            <a:r>
              <a:rPr lang="es-ES" sz="2300" b="1" dirty="0">
                <a:solidFill>
                  <a:schemeClr val="accent1"/>
                </a:solidFill>
              </a:rPr>
              <a:t>Los californianos de zonas rurales </a:t>
            </a:r>
            <a:r>
              <a:rPr lang="es-ES" sz="2300" dirty="0"/>
              <a:t>tienen pocas oportunidades de obtener títulos en campos de gran demanda sin tener que desplazarse. </a:t>
            </a:r>
          </a:p>
          <a:p>
            <a:pPr marL="457200" indent="-374650">
              <a:lnSpc>
                <a:spcPct val="115000"/>
              </a:lnSpc>
              <a:spcBef>
                <a:spcPts val="0"/>
              </a:spcBef>
              <a:buSzPts val="2300"/>
              <a:buFont typeface="Arial" panose="020B0604020202020204" pitchFamily="34" charset="0"/>
              <a:buChar char="●"/>
            </a:pPr>
            <a:r>
              <a:rPr lang="es-ES" sz="2300" b="1" dirty="0">
                <a:solidFill>
                  <a:schemeClr val="accent1"/>
                </a:solidFill>
              </a:rPr>
              <a:t>La falta de educadores formados </a:t>
            </a:r>
            <a:r>
              <a:rPr lang="es-ES" sz="2300" dirty="0"/>
              <a:t>en profesiones de alta demanda dificulta la enseñanza de competencias críticas.</a:t>
            </a:r>
            <a:endParaRPr lang="en-US" sz="2300" dirty="0"/>
          </a:p>
        </p:txBody>
      </p:sp>
      <p:pic>
        <p:nvPicPr>
          <p:cNvPr id="3" name="Picture 2" descr="A logo for a school district&#10;&#10;Description automatically generated">
            <a:extLst>
              <a:ext uri="{FF2B5EF4-FFF2-40B4-BE49-F238E27FC236}">
                <a16:creationId xmlns:a16="http://schemas.microsoft.com/office/drawing/2014/main" id="{23C56DFC-E9F3-97A9-585D-0C73880A6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753" y="192134"/>
            <a:ext cx="1398736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05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45E7F-72F9-9E62-1C95-C24061A85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271" y="261347"/>
            <a:ext cx="10515600" cy="1325563"/>
          </a:xfrm>
        </p:spPr>
        <p:txBody>
          <a:bodyPr/>
          <a:lstStyle/>
          <a:p>
            <a:r>
              <a:rPr lang="en-US" dirty="0"/>
              <a:t>¿Por </a:t>
            </a:r>
            <a:r>
              <a:rPr lang="en-US" dirty="0" err="1"/>
              <a:t>qué</a:t>
            </a:r>
            <a:r>
              <a:rPr lang="en-US" dirty="0"/>
              <a:t> es </a:t>
            </a:r>
            <a:r>
              <a:rPr lang="en-US" dirty="0" err="1"/>
              <a:t>importante</a:t>
            </a:r>
            <a:r>
              <a:rPr lang="en-US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C6F554-B3D1-1D2E-CB16-73863889F666}"/>
              </a:ext>
            </a:extLst>
          </p:cNvPr>
          <p:cNvSpPr txBox="1"/>
          <p:nvPr/>
        </p:nvSpPr>
        <p:spPr>
          <a:xfrm>
            <a:off x="1047585" y="5889838"/>
            <a:ext cx="9875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Datos de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Referencia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https://www.acteonline.org/wp-content/uploads/2018/03/CTE_Works_Research-January2018.pdf</a:t>
            </a:r>
          </a:p>
        </p:txBody>
      </p:sp>
      <p:pic>
        <p:nvPicPr>
          <p:cNvPr id="5" name="Picture 4" descr="Shape, icon&#10;&#10;Description automatically generated">
            <a:extLst>
              <a:ext uri="{FF2B5EF4-FFF2-40B4-BE49-F238E27FC236}">
                <a16:creationId xmlns:a16="http://schemas.microsoft.com/office/drawing/2014/main" id="{E46F43E2-3B9F-2CBC-6B17-08637E739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6432" y="1528192"/>
            <a:ext cx="1870364" cy="18703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1E3E7F-151B-AE27-4159-F4EB48A18B90}"/>
              </a:ext>
            </a:extLst>
          </p:cNvPr>
          <p:cNvSpPr txBox="1"/>
          <p:nvPr/>
        </p:nvSpPr>
        <p:spPr>
          <a:xfrm>
            <a:off x="686432" y="3295287"/>
            <a:ext cx="2112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Abadi" panose="020B0604020104020204" pitchFamily="34" charset="0"/>
              </a:rPr>
              <a:t>Reducción de las tasas de abandono escolar</a:t>
            </a:r>
            <a:endParaRPr lang="en-US" sz="2400" dirty="0">
              <a:latin typeface="Abadi" panose="020B0604020104020204" pitchFamily="34" charset="0"/>
            </a:endParaRPr>
          </a:p>
        </p:txBody>
      </p:sp>
      <p:pic>
        <p:nvPicPr>
          <p:cNvPr id="7" name="Picture 6" descr="Shape, icon&#10;&#10;Description automatically generated">
            <a:extLst>
              <a:ext uri="{FF2B5EF4-FFF2-40B4-BE49-F238E27FC236}">
                <a16:creationId xmlns:a16="http://schemas.microsoft.com/office/drawing/2014/main" id="{92027B8D-0E04-B03E-D870-5129B8F6D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10800000">
            <a:off x="3043948" y="1302328"/>
            <a:ext cx="2714123" cy="42533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651243-D0FD-D0D5-DB1E-6C6C1F157C9E}"/>
              </a:ext>
            </a:extLst>
          </p:cNvPr>
          <p:cNvSpPr txBox="1"/>
          <p:nvPr/>
        </p:nvSpPr>
        <p:spPr>
          <a:xfrm>
            <a:off x="6218883" y="1524879"/>
            <a:ext cx="579523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badi" panose="020B0604020104020204" pitchFamily="34" charset="0"/>
              </a:rPr>
              <a:t>Motivación</a:t>
            </a:r>
            <a:r>
              <a:rPr lang="en-US" sz="2400" dirty="0">
                <a:latin typeface="Abadi" panose="020B0604020104020204" pitchFamily="34" charset="0"/>
              </a:rPr>
              <a:t> y </a:t>
            </a:r>
            <a:r>
              <a:rPr lang="en-US" sz="2400" dirty="0" err="1">
                <a:latin typeface="Abadi" panose="020B0604020104020204" pitchFamily="34" charset="0"/>
              </a:rPr>
              <a:t>compromiso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académicos</a:t>
            </a:r>
            <a:endParaRPr lang="en-US" sz="2400" dirty="0">
              <a:latin typeface="Abadi" panose="020B0604020104020204" pitchFamily="34" charset="0"/>
            </a:endParaRPr>
          </a:p>
          <a:p>
            <a:endParaRPr lang="en-US" sz="2400" dirty="0">
              <a:latin typeface="Abadi" panose="020B0604020104020204" pitchFamily="34" charset="0"/>
            </a:endParaRPr>
          </a:p>
          <a:p>
            <a:r>
              <a:rPr lang="en-US" sz="2400" dirty="0" err="1">
                <a:latin typeface="Abadi" panose="020B0604020104020204" pitchFamily="34" charset="0"/>
              </a:rPr>
              <a:t>Aspiraciones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universitarias</a:t>
            </a:r>
            <a:endParaRPr lang="en-US" sz="2400" dirty="0">
              <a:latin typeface="Abadi" panose="020B0604020104020204" pitchFamily="34" charset="0"/>
            </a:endParaRPr>
          </a:p>
          <a:p>
            <a:endParaRPr lang="en-US" sz="2400" dirty="0">
              <a:latin typeface="Abadi" panose="020B0604020104020204" pitchFamily="34" charset="0"/>
            </a:endParaRPr>
          </a:p>
          <a:p>
            <a:r>
              <a:rPr lang="en-US" sz="2400" dirty="0" err="1">
                <a:latin typeface="Abadi" panose="020B0604020104020204" pitchFamily="34" charset="0"/>
              </a:rPr>
              <a:t>Tasas</a:t>
            </a:r>
            <a:r>
              <a:rPr lang="en-US" sz="2400" dirty="0">
                <a:latin typeface="Abadi" panose="020B0604020104020204" pitchFamily="34" charset="0"/>
              </a:rPr>
              <a:t> a-g</a:t>
            </a:r>
          </a:p>
          <a:p>
            <a:endParaRPr lang="en-US" sz="2400" dirty="0">
              <a:latin typeface="Abadi" panose="020B0604020104020204" pitchFamily="34" charset="0"/>
            </a:endParaRPr>
          </a:p>
          <a:p>
            <a:r>
              <a:rPr lang="en-US" sz="2400" dirty="0" err="1">
                <a:latin typeface="Abadi" panose="020B0604020104020204" pitchFamily="34" charset="0"/>
              </a:rPr>
              <a:t>Ingresos</a:t>
            </a:r>
            <a:endParaRPr lang="en-US" sz="2400" dirty="0">
              <a:latin typeface="Abadi" panose="020B0604020104020204" pitchFamily="34" charset="0"/>
            </a:endParaRPr>
          </a:p>
          <a:p>
            <a:endParaRPr lang="en-US" sz="2400" dirty="0">
              <a:latin typeface="Abadi" panose="020B0604020104020204" pitchFamily="34" charset="0"/>
            </a:endParaRPr>
          </a:p>
          <a:p>
            <a:r>
              <a:rPr lang="en-US" sz="2400" dirty="0" err="1">
                <a:latin typeface="Abadi" panose="020B0604020104020204" pitchFamily="34" charset="0"/>
              </a:rPr>
              <a:t>Trabajadores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especializados</a:t>
            </a:r>
            <a:endParaRPr lang="en-US" sz="2400" dirty="0">
              <a:latin typeface="Abadi" panose="020B0604020104020204" pitchFamily="34" charset="0"/>
            </a:endParaRPr>
          </a:p>
          <a:p>
            <a:endParaRPr lang="en-US" sz="2400" dirty="0">
              <a:latin typeface="Abadi" panose="020B0604020104020204" pitchFamily="34" charset="0"/>
            </a:endParaRPr>
          </a:p>
          <a:p>
            <a:r>
              <a:rPr lang="es-ES" sz="2400" dirty="0">
                <a:latin typeface="Abadi" panose="020B0604020104020204" pitchFamily="34" charset="0"/>
              </a:rPr>
              <a:t>Empleo e ingresos medios anuales</a:t>
            </a:r>
            <a:endParaRPr lang="en-US" sz="2400" dirty="0">
              <a:latin typeface="Abadi" panose="020B0604020104020204" pitchFamily="34" charset="0"/>
            </a:endParaRPr>
          </a:p>
        </p:txBody>
      </p:sp>
      <p:pic>
        <p:nvPicPr>
          <p:cNvPr id="9" name="Picture 8" descr="A logo for a school district&#10;&#10;Description automatically generated">
            <a:extLst>
              <a:ext uri="{FF2B5EF4-FFF2-40B4-BE49-F238E27FC236}">
                <a16:creationId xmlns:a16="http://schemas.microsoft.com/office/drawing/2014/main" id="{666EBE29-64D8-CF82-3946-FF06E9DAE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753" y="192134"/>
            <a:ext cx="1398736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47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C4B7E-4846-886B-F076-EED155C5E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56EADD3-4651-9AFE-4715-048799618B79}"/>
              </a:ext>
            </a:extLst>
          </p:cNvPr>
          <p:cNvSpPr txBox="1">
            <a:spLocks/>
          </p:cNvSpPr>
          <p:nvPr/>
        </p:nvSpPr>
        <p:spPr>
          <a:xfrm>
            <a:off x="7581691" y="1843711"/>
            <a:ext cx="3434180" cy="14152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es-ES" sz="3200" b="1" dirty="0">
                <a:latin typeface="+mj-lt"/>
              </a:rPr>
              <a:t>Revisión de datos: Últimos 3 cursos escolares</a:t>
            </a:r>
            <a:endParaRPr lang="en-US" sz="3200" b="1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344666-BECA-8B96-EAFB-F371E43974C6}"/>
              </a:ext>
            </a:extLst>
          </p:cNvPr>
          <p:cNvSpPr txBox="1"/>
          <p:nvPr/>
        </p:nvSpPr>
        <p:spPr>
          <a:xfrm>
            <a:off x="7581691" y="3429000"/>
            <a:ext cx="3434180" cy="2684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2400" b="1" dirty="0"/>
              <a:t>En 2023, el 16,7% de quienes completaron el programa CTE participaron en algún tipo de aprendizaje basado en el trabajo</a:t>
            </a:r>
            <a:endParaRPr lang="en-US" sz="2400" b="1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1E6CD65-34F8-DAB4-AF46-5ACA863D71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688858"/>
              </p:ext>
            </p:extLst>
          </p:nvPr>
        </p:nvGraphicFramePr>
        <p:xfrm>
          <a:off x="669235" y="1506827"/>
          <a:ext cx="6221897" cy="45579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2042">
                  <a:extLst>
                    <a:ext uri="{9D8B030D-6E8A-4147-A177-3AD203B41FA5}">
                      <a16:colId xmlns:a16="http://schemas.microsoft.com/office/drawing/2014/main" val="4179092642"/>
                    </a:ext>
                  </a:extLst>
                </a:gridCol>
                <a:gridCol w="1770384">
                  <a:extLst>
                    <a:ext uri="{9D8B030D-6E8A-4147-A177-3AD203B41FA5}">
                      <a16:colId xmlns:a16="http://schemas.microsoft.com/office/drawing/2014/main" val="259685394"/>
                    </a:ext>
                  </a:extLst>
                </a:gridCol>
                <a:gridCol w="952294">
                  <a:extLst>
                    <a:ext uri="{9D8B030D-6E8A-4147-A177-3AD203B41FA5}">
                      <a16:colId xmlns:a16="http://schemas.microsoft.com/office/drawing/2014/main" val="3335089386"/>
                    </a:ext>
                  </a:extLst>
                </a:gridCol>
                <a:gridCol w="952294">
                  <a:extLst>
                    <a:ext uri="{9D8B030D-6E8A-4147-A177-3AD203B41FA5}">
                      <a16:colId xmlns:a16="http://schemas.microsoft.com/office/drawing/2014/main" val="2071692088"/>
                    </a:ext>
                  </a:extLst>
                </a:gridCol>
                <a:gridCol w="994883">
                  <a:extLst>
                    <a:ext uri="{9D8B030D-6E8A-4147-A177-3AD203B41FA5}">
                      <a16:colId xmlns:a16="http://schemas.microsoft.com/office/drawing/2014/main" val="2281781622"/>
                    </a:ext>
                  </a:extLst>
                </a:gridCol>
              </a:tblGrid>
              <a:tr h="7739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83" marR="661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83" marR="661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>
                          <a:effectLst/>
                        </a:rPr>
                        <a:t>2021-2022</a:t>
                      </a:r>
                      <a:endParaRPr lang="en-US" sz="2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83" marR="661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>
                          <a:effectLst/>
                        </a:rPr>
                        <a:t>2022-2023</a:t>
                      </a:r>
                      <a:endParaRPr lang="en-US" sz="2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83" marR="6618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2023-2024</a:t>
                      </a:r>
                    </a:p>
                  </a:txBody>
                  <a:tcPr marL="66183" marR="66183" marT="0" marB="0" anchor="ctr"/>
                </a:tc>
                <a:extLst>
                  <a:ext uri="{0D108BD9-81ED-4DB2-BD59-A6C34878D82A}">
                    <a16:rowId xmlns:a16="http://schemas.microsoft.com/office/drawing/2014/main" val="1401713272"/>
                  </a:ext>
                </a:extLst>
              </a:tr>
              <a:tr h="77390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Aumento</a:t>
                      </a:r>
                      <a:r>
                        <a:rPr lang="en-US" sz="23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19%</a:t>
                      </a:r>
                    </a:p>
                  </a:txBody>
                  <a:tcPr marL="66183" marR="661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 dirty="0">
                          <a:effectLst/>
                        </a:rPr>
                        <a:t>Tasa de </a:t>
                      </a:r>
                      <a:r>
                        <a:rPr lang="en-US" sz="2300" kern="100" dirty="0" err="1">
                          <a:effectLst/>
                        </a:rPr>
                        <a:t>Finalización</a:t>
                      </a:r>
                      <a:endParaRPr lang="en-US" sz="2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83" marR="661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>
                          <a:effectLst/>
                        </a:rPr>
                        <a:t>36%</a:t>
                      </a:r>
                      <a:endParaRPr lang="en-US" sz="2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83" marR="66183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>
                          <a:effectLst/>
                        </a:rPr>
                        <a:t>38%</a:t>
                      </a:r>
                      <a:endParaRPr lang="en-US" sz="2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83" marR="66183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55%</a:t>
                      </a:r>
                    </a:p>
                  </a:txBody>
                  <a:tcPr marL="66183" marR="66183" marT="0" marB="0" anchor="ctr"/>
                </a:tc>
                <a:extLst>
                  <a:ext uri="{0D108BD9-81ED-4DB2-BD59-A6C34878D82A}">
                    <a16:rowId xmlns:a16="http://schemas.microsoft.com/office/drawing/2014/main" val="2524140831"/>
                  </a:ext>
                </a:extLst>
              </a:tr>
              <a:tr h="115157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Aumento</a:t>
                      </a:r>
                      <a:r>
                        <a:rPr lang="en-US" sz="23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562 </a:t>
                      </a:r>
                      <a:r>
                        <a:rPr lang="en-US" sz="23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estudiantes</a:t>
                      </a:r>
                      <a:endParaRPr lang="en-US" sz="2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83" marR="661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Matriculación</a:t>
                      </a:r>
                      <a:r>
                        <a:rPr lang="en-US" sz="23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Total</a:t>
                      </a:r>
                    </a:p>
                  </a:txBody>
                  <a:tcPr marL="66183" marR="661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4378</a:t>
                      </a:r>
                    </a:p>
                  </a:txBody>
                  <a:tcPr marL="66183" marR="66183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4703</a:t>
                      </a:r>
                    </a:p>
                  </a:txBody>
                  <a:tcPr marL="66183" marR="66183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4940</a:t>
                      </a:r>
                    </a:p>
                  </a:txBody>
                  <a:tcPr marL="66183" marR="66183" marT="0" marB="0" anchor="ctr"/>
                </a:tc>
                <a:extLst>
                  <a:ext uri="{0D108BD9-81ED-4DB2-BD59-A6C34878D82A}">
                    <a16:rowId xmlns:a16="http://schemas.microsoft.com/office/drawing/2014/main" val="1792639676"/>
                  </a:ext>
                </a:extLst>
              </a:tr>
              <a:tr h="115157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Aumento</a:t>
                      </a:r>
                      <a:r>
                        <a:rPr lang="en-US" sz="23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9%</a:t>
                      </a:r>
                    </a:p>
                  </a:txBody>
                  <a:tcPr marL="66183" marR="66183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3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Estudiantes matriculados en un trayecto</a:t>
                      </a:r>
                      <a:endParaRPr lang="en-US" sz="2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83" marR="66183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/>
                        <a:t>36%</a:t>
                      </a:r>
                    </a:p>
                  </a:txBody>
                  <a:tcPr marL="88243" marR="88243" marT="44122" marB="4412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/>
                        <a:t>42%</a:t>
                      </a:r>
                    </a:p>
                  </a:txBody>
                  <a:tcPr marL="88243" marR="88243" marT="44122" marB="4412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dirty="0"/>
                        <a:t> 45%</a:t>
                      </a:r>
                    </a:p>
                  </a:txBody>
                  <a:tcPr marL="88243" marR="88243" marT="44122" marB="44122" anchor="ctr"/>
                </a:tc>
                <a:extLst>
                  <a:ext uri="{0D108BD9-81ED-4DB2-BD59-A6C34878D82A}">
                    <a16:rowId xmlns:a16="http://schemas.microsoft.com/office/drawing/2014/main" val="2444219030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69D6EAF3-2193-9D35-6814-453C84A237AC}"/>
              </a:ext>
            </a:extLst>
          </p:cNvPr>
          <p:cNvSpPr txBox="1">
            <a:spLocks/>
          </p:cNvSpPr>
          <p:nvPr/>
        </p:nvSpPr>
        <p:spPr>
          <a:xfrm>
            <a:off x="500271" y="2613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¿Por </a:t>
            </a:r>
            <a:r>
              <a:rPr lang="en-US" dirty="0" err="1"/>
              <a:t>qué</a:t>
            </a:r>
            <a:r>
              <a:rPr lang="en-US" dirty="0"/>
              <a:t> es </a:t>
            </a:r>
            <a:r>
              <a:rPr lang="en-US" dirty="0" err="1"/>
              <a:t>importante</a:t>
            </a:r>
            <a:r>
              <a:rPr lang="en-US" dirty="0"/>
              <a:t>?</a:t>
            </a:r>
          </a:p>
        </p:txBody>
      </p:sp>
      <p:pic>
        <p:nvPicPr>
          <p:cNvPr id="8" name="Picture 7" descr="A logo for a school district&#10;&#10;Description automatically generated">
            <a:extLst>
              <a:ext uri="{FF2B5EF4-FFF2-40B4-BE49-F238E27FC236}">
                <a16:creationId xmlns:a16="http://schemas.microsoft.com/office/drawing/2014/main" id="{231070BF-E814-EED2-E87F-C6C690554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753" y="192134"/>
            <a:ext cx="1398736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1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9DF7A-5F01-64FE-C7E1-3C8BBD185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030962-E5DD-F726-E8EA-0EA783A12D6E}"/>
              </a:ext>
            </a:extLst>
          </p:cNvPr>
          <p:cNvSpPr txBox="1"/>
          <p:nvPr/>
        </p:nvSpPr>
        <p:spPr>
          <a:xfrm>
            <a:off x="955843" y="585001"/>
            <a:ext cx="10079571" cy="1424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3200" b="1" kern="1200" dirty="0">
                <a:solidFill>
                  <a:schemeClr val="tx1"/>
                </a:solidFill>
                <a:ea typeface="+mj-ea"/>
                <a:cs typeface="+mj-cs"/>
              </a:rPr>
              <a:t>Revisión de Datos: Comparaciones Entre Distritos y Estados (2023)</a:t>
            </a:r>
            <a:endParaRPr lang="en-US" sz="3200" b="1" kern="1200" dirty="0">
              <a:solidFill>
                <a:schemeClr val="tx1"/>
              </a:solidFill>
              <a:ea typeface="+mj-ea"/>
              <a:cs typeface="+mj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58A256A-6177-F643-ECC5-7909A2554B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695695"/>
              </p:ext>
            </p:extLst>
          </p:nvPr>
        </p:nvGraphicFramePr>
        <p:xfrm>
          <a:off x="637457" y="1690689"/>
          <a:ext cx="10716342" cy="43992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10319">
                  <a:extLst>
                    <a:ext uri="{9D8B030D-6E8A-4147-A177-3AD203B41FA5}">
                      <a16:colId xmlns:a16="http://schemas.microsoft.com/office/drawing/2014/main" val="259685394"/>
                    </a:ext>
                  </a:extLst>
                </a:gridCol>
                <a:gridCol w="2421952">
                  <a:extLst>
                    <a:ext uri="{9D8B030D-6E8A-4147-A177-3AD203B41FA5}">
                      <a16:colId xmlns:a16="http://schemas.microsoft.com/office/drawing/2014/main" val="3335089386"/>
                    </a:ext>
                  </a:extLst>
                </a:gridCol>
                <a:gridCol w="2666494">
                  <a:extLst>
                    <a:ext uri="{9D8B030D-6E8A-4147-A177-3AD203B41FA5}">
                      <a16:colId xmlns:a16="http://schemas.microsoft.com/office/drawing/2014/main" val="2071692088"/>
                    </a:ext>
                  </a:extLst>
                </a:gridCol>
                <a:gridCol w="3117577">
                  <a:extLst>
                    <a:ext uri="{9D8B030D-6E8A-4147-A177-3AD203B41FA5}">
                      <a16:colId xmlns:a16="http://schemas.microsoft.com/office/drawing/2014/main" val="2281781622"/>
                    </a:ext>
                  </a:extLst>
                </a:gridCol>
              </a:tblGrid>
              <a:tr h="11145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298" marR="9429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kern="100" dirty="0">
                          <a:effectLst/>
                        </a:rPr>
                        <a:t>Estado</a:t>
                      </a:r>
                      <a:endParaRPr lang="en-US" sz="3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298" marR="9429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Distrito</a:t>
                      </a:r>
                    </a:p>
                  </a:txBody>
                  <a:tcPr marL="94298" marR="9429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Completadores</a:t>
                      </a:r>
                      <a:r>
                        <a:rPr lang="en-US" sz="33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CTE</a:t>
                      </a:r>
                    </a:p>
                  </a:txBody>
                  <a:tcPr marL="94298" marR="94298" marT="0" marB="0" anchor="ctr"/>
                </a:tc>
                <a:extLst>
                  <a:ext uri="{0D108BD9-81ED-4DB2-BD59-A6C34878D82A}">
                    <a16:rowId xmlns:a16="http://schemas.microsoft.com/office/drawing/2014/main" val="1401713272"/>
                  </a:ext>
                </a:extLst>
              </a:tr>
              <a:tr h="111456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Tasa de </a:t>
                      </a:r>
                      <a:r>
                        <a:rPr lang="en-US" sz="33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Graduación</a:t>
                      </a:r>
                      <a:endParaRPr lang="en-US" sz="3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298" marR="9429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kern="100" dirty="0">
                          <a:effectLst/>
                        </a:rPr>
                        <a:t>91.1%</a:t>
                      </a:r>
                      <a:endParaRPr lang="en-US" sz="3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298" marR="942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kern="100" dirty="0">
                          <a:effectLst/>
                        </a:rPr>
                        <a:t>91.4%</a:t>
                      </a:r>
                      <a:endParaRPr lang="en-US" sz="3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298" marR="942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97.4%</a:t>
                      </a:r>
                    </a:p>
                  </a:txBody>
                  <a:tcPr marL="94298" marR="94298" marT="0" marB="0" anchor="ctr"/>
                </a:tc>
                <a:extLst>
                  <a:ext uri="{0D108BD9-81ED-4DB2-BD59-A6C34878D82A}">
                    <a16:rowId xmlns:a16="http://schemas.microsoft.com/office/drawing/2014/main" val="2524140831"/>
                  </a:ext>
                </a:extLst>
              </a:tr>
              <a:tr h="111784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Competencia</a:t>
                      </a:r>
                      <a:r>
                        <a:rPr lang="en-US" sz="33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Lectora</a:t>
                      </a:r>
                      <a:endParaRPr lang="en-US" sz="3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298" marR="9429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63%</a:t>
                      </a:r>
                    </a:p>
                  </a:txBody>
                  <a:tcPr marL="94298" marR="942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43%</a:t>
                      </a:r>
                    </a:p>
                  </a:txBody>
                  <a:tcPr marL="94298" marR="942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54%</a:t>
                      </a:r>
                    </a:p>
                  </a:txBody>
                  <a:tcPr marL="94298" marR="94298" marT="0" marB="0" anchor="ctr"/>
                </a:tc>
                <a:extLst>
                  <a:ext uri="{0D108BD9-81ED-4DB2-BD59-A6C34878D82A}">
                    <a16:rowId xmlns:a16="http://schemas.microsoft.com/office/drawing/2014/main" val="1792639676"/>
                  </a:ext>
                </a:extLst>
              </a:tr>
              <a:tr h="100436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Competencia</a:t>
                      </a:r>
                      <a:r>
                        <a:rPr lang="en-US" sz="33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Matemática</a:t>
                      </a:r>
                      <a:endParaRPr lang="en-US" sz="3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298" marR="94298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300" dirty="0"/>
                        <a:t>36.5%</a:t>
                      </a:r>
                    </a:p>
                  </a:txBody>
                  <a:tcPr marL="125730" marR="125730" marT="62865" marB="6286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300" dirty="0"/>
                        <a:t>14%</a:t>
                      </a:r>
                    </a:p>
                  </a:txBody>
                  <a:tcPr marL="125730" marR="125730" marT="62865" marB="6286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300" dirty="0"/>
                        <a:t>16%</a:t>
                      </a:r>
                    </a:p>
                  </a:txBody>
                  <a:tcPr marL="125730" marR="125730" marT="62865" marB="62865" anchor="ctr"/>
                </a:tc>
                <a:extLst>
                  <a:ext uri="{0D108BD9-81ED-4DB2-BD59-A6C34878D82A}">
                    <a16:rowId xmlns:a16="http://schemas.microsoft.com/office/drawing/2014/main" val="2444219030"/>
                  </a:ext>
                </a:extLst>
              </a:tr>
            </a:tbl>
          </a:graphicData>
        </a:graphic>
      </p:graphicFrame>
      <p:pic>
        <p:nvPicPr>
          <p:cNvPr id="6" name="Picture 5" descr="A logo for a school district&#10;&#10;Description automatically generated">
            <a:extLst>
              <a:ext uri="{FF2B5EF4-FFF2-40B4-BE49-F238E27FC236}">
                <a16:creationId xmlns:a16="http://schemas.microsoft.com/office/drawing/2014/main" id="{7321AE4C-F40B-E5BD-E1AA-DD753087C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908" y="186447"/>
            <a:ext cx="1043783" cy="98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81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1D76228D11D14D93FC7F290DBA729A" ma:contentTypeVersion="2" ma:contentTypeDescription="Create a new document." ma:contentTypeScope="" ma:versionID="84e86d420989a65c2c0803e99dd00227">
  <xsd:schema xmlns:xsd="http://www.w3.org/2001/XMLSchema" xmlns:xs="http://www.w3.org/2001/XMLSchema" xmlns:p="http://schemas.microsoft.com/office/2006/metadata/properties" xmlns:ns2="1fa4c761-1913-4171-990a-f6a5592474f0" targetNamespace="http://schemas.microsoft.com/office/2006/metadata/properties" ma:root="true" ma:fieldsID="9e965037315e4b74087c67c024c71bc6" ns2:_="">
    <xsd:import namespace="1fa4c761-1913-4171-990a-f6a5592474f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a4c761-1913-4171-990a-f6a5592474f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With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fa4c761-1913-4171-990a-f6a5592474f0">WNQPTNCPUPUQ-502401867-1941</_dlc_DocId>
    <_dlc_DocIdUrl xmlns="1fa4c761-1913-4171-990a-f6a5592474f0">
      <Url>https://portal.fusd.net/_layouts/15/DocIdRedir.aspx?ID=WNQPTNCPUPUQ-502401867-1941</Url>
      <Description>WNQPTNCPUPUQ-502401867-1941</Description>
    </_dlc_DocIdUrl>
  </documentManagement>
</p:properties>
</file>

<file path=customXml/itemProps1.xml><?xml version="1.0" encoding="utf-8"?>
<ds:datastoreItem xmlns:ds="http://schemas.openxmlformats.org/officeDocument/2006/customXml" ds:itemID="{01A51A65-BB07-4D8F-A215-A129173F3E8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8A89AD-89BA-40A6-874B-C6912149D749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46FB23A5-3EA1-4F94-9AF1-ADABA8770F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a4c761-1913-4171-990a-f6a5592474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2A6CED1E-D827-48D2-90BF-B7726B7301C7}">
  <ds:schemaRefs>
    <ds:schemaRef ds:uri="http://schemas.microsoft.com/office/2006/metadata/properties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1fa4c761-1913-4171-990a-f6a5592474f0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652</Words>
  <Application>Microsoft Office PowerPoint</Application>
  <PresentationFormat>Widescreen</PresentationFormat>
  <Paragraphs>157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Abadi</vt:lpstr>
      <vt:lpstr>Aptos</vt:lpstr>
      <vt:lpstr>Aptos Display</vt:lpstr>
      <vt:lpstr>Arial</vt:lpstr>
      <vt:lpstr>Calibri</vt:lpstr>
      <vt:lpstr>Century Gothic</vt:lpstr>
      <vt:lpstr>Garamond</vt:lpstr>
      <vt:lpstr>Office Theme</vt:lpstr>
      <vt:lpstr>Educación Técnica Profesional</vt:lpstr>
      <vt:lpstr>Temas</vt:lpstr>
      <vt:lpstr>¿Qué es Educación Técnica Profesional (CTE)?</vt:lpstr>
      <vt:lpstr>¿Qué es Educación Técnica Profesional (CTE)?</vt:lpstr>
      <vt:lpstr>¿Qué es CTE? </vt:lpstr>
      <vt:lpstr>¿Por qué es importante? </vt:lpstr>
      <vt:lpstr>¿Por qué es importante?</vt:lpstr>
      <vt:lpstr>PowerPoint Presentation</vt:lpstr>
      <vt:lpstr>PowerPoint Presentation</vt:lpstr>
      <vt:lpstr>¿Qué hay disponible?</vt:lpstr>
      <vt:lpstr>¿Qué hay disponible?</vt:lpstr>
      <vt:lpstr>¿Cómo se ve?</vt:lpstr>
      <vt:lpstr>¿Cómo se ve?</vt:lpstr>
      <vt:lpstr>¿Cómo se ve?</vt:lpstr>
      <vt:lpstr>¿Cómo se ve?</vt:lpstr>
      <vt:lpstr>¿Cómo se ve?</vt:lpstr>
      <vt:lpstr>¿Cómo se ve?</vt:lpstr>
      <vt:lpstr>¿Cómo puede participar mi estudiante?</vt:lpstr>
      <vt:lpstr>Otras Preguntas…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Daniels</dc:creator>
  <cp:lastModifiedBy>Jonathan Arias</cp:lastModifiedBy>
  <cp:revision>4</cp:revision>
  <dcterms:created xsi:type="dcterms:W3CDTF">2024-05-27T01:23:25Z</dcterms:created>
  <dcterms:modified xsi:type="dcterms:W3CDTF">2024-11-01T15:27:17Z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0x010100A01D76228D11D14D93FC7F290DBA729A</vt:lpwstr>
  </property>
  <property fmtid="{D5CDD505-2E9C-101B-9397-08002B2CF9AE}" pid="3" name="_dlc_DocIdItemGuid">
    <vt:lpwstr>104476b6-5ac1-4de3-a1e1-64681a5d097e</vt:lpwstr>
  </property>
</Properties>
</file>